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320" r:id="rId2"/>
    <p:sldId id="321" r:id="rId3"/>
    <p:sldId id="397" r:id="rId4"/>
    <p:sldId id="398" r:id="rId5"/>
    <p:sldId id="411" r:id="rId6"/>
    <p:sldId id="412" r:id="rId7"/>
    <p:sldId id="409" r:id="rId8"/>
    <p:sldId id="410" r:id="rId9"/>
    <p:sldId id="402" r:id="rId10"/>
    <p:sldId id="415" r:id="rId11"/>
    <p:sldId id="414" r:id="rId12"/>
    <p:sldId id="413" r:id="rId13"/>
    <p:sldId id="407" r:id="rId14"/>
    <p:sldId id="417" r:id="rId15"/>
    <p:sldId id="416" r:id="rId16"/>
    <p:sldId id="408" r:id="rId17"/>
    <p:sldId id="404" r:id="rId18"/>
    <p:sldId id="427" r:id="rId19"/>
    <p:sldId id="426" r:id="rId20"/>
    <p:sldId id="425" r:id="rId21"/>
    <p:sldId id="424" r:id="rId22"/>
    <p:sldId id="428" r:id="rId23"/>
    <p:sldId id="429" r:id="rId24"/>
    <p:sldId id="432" r:id="rId25"/>
    <p:sldId id="431" r:id="rId26"/>
    <p:sldId id="433" r:id="rId27"/>
    <p:sldId id="430" r:id="rId28"/>
    <p:sldId id="436" r:id="rId29"/>
    <p:sldId id="435" r:id="rId30"/>
    <p:sldId id="434" r:id="rId31"/>
    <p:sldId id="437" r:id="rId32"/>
    <p:sldId id="440" r:id="rId33"/>
    <p:sldId id="439" r:id="rId34"/>
    <p:sldId id="438" r:id="rId35"/>
    <p:sldId id="441" r:id="rId36"/>
    <p:sldId id="442" r:id="rId37"/>
    <p:sldId id="452" r:id="rId38"/>
    <p:sldId id="454" r:id="rId39"/>
    <p:sldId id="453" r:id="rId40"/>
    <p:sldId id="455" r:id="rId41"/>
    <p:sldId id="456" r:id="rId42"/>
    <p:sldId id="457" r:id="rId43"/>
    <p:sldId id="458" r:id="rId44"/>
    <p:sldId id="459" r:id="rId45"/>
    <p:sldId id="460" r:id="rId46"/>
    <p:sldId id="444" r:id="rId47"/>
    <p:sldId id="461" r:id="rId48"/>
    <p:sldId id="462" r:id="rId49"/>
    <p:sldId id="463" r:id="rId50"/>
    <p:sldId id="370" r:id="rId51"/>
    <p:sldId id="464" r:id="rId52"/>
    <p:sldId id="443" r:id="rId53"/>
  </p:sldIdLst>
  <p:sldSz cx="12192000" cy="6858000"/>
  <p:notesSz cx="6858000" cy="9144000"/>
  <p:embeddedFontLst>
    <p:embeddedFont>
      <p:font typeface="OpenDyslexicAlta" panose="020B0604020202020204" charset="0"/>
      <p:regular r:id="rId56"/>
      <p:bold r:id="rId57"/>
      <p:italic r:id="rId58"/>
      <p:boldItalic r:id="rId59"/>
    </p:embeddedFon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Lato" panose="020B0604020202020204" charset="0"/>
      <p:regular r:id="rId64"/>
      <p:bold r:id="rId65"/>
      <p:italic r:id="rId66"/>
      <p:boldItalic r:id="rId67"/>
    </p:embeddedFont>
    <p:embeddedFont>
      <p:font typeface="OpenDyslexic" panose="020B0604020202020204" charset="0"/>
      <p:regular r:id="rId68"/>
      <p:bold r:id="rId69"/>
      <p:italic r:id="rId70"/>
      <p:boldItalic r:id="rId71"/>
    </p:embeddedFont>
    <p:embeddedFont>
      <p:font typeface="Cambria Math" panose="02040503050406030204" pitchFamily="18" charset="0"/>
      <p:regular r:id="rId72"/>
    </p:embeddedFont>
    <p:embeddedFont>
      <p:font typeface="Muli" panose="020B0604020202020204" charset="0"/>
      <p:regular r:id="rId73"/>
      <p:bold r:id="rId74"/>
      <p:italic r:id="rId75"/>
      <p:boldItalic r:id="rId76"/>
    </p:embeddedFont>
    <p:embeddedFont>
      <p:font typeface="Lato Light" panose="020F0302020204030203" charset="0"/>
      <p:regular r:id="rId77"/>
      <p:italic r:id="rId7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7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3273DC"/>
    <a:srgbClr val="209CEE"/>
    <a:srgbClr val="23D160"/>
    <a:srgbClr val="7957D5"/>
    <a:srgbClr val="F237C7"/>
    <a:srgbClr val="FFDD57"/>
    <a:srgbClr val="000000"/>
    <a:srgbClr val="121212"/>
    <a:srgbClr val="44A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9" autoAdjust="0"/>
    <p:restoredTop sz="88707" autoAdjust="0"/>
  </p:normalViewPr>
  <p:slideViewPr>
    <p:cSldViewPr snapToGrid="0" snapToObjects="1">
      <p:cViewPr varScale="1">
        <p:scale>
          <a:sx n="64" d="100"/>
          <a:sy n="64" d="100"/>
        </p:scale>
        <p:origin x="852" y="90"/>
      </p:cViewPr>
      <p:guideLst>
        <p:guide orient="horz" pos="2137"/>
        <p:guide pos="3749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63" Type="http://schemas.openxmlformats.org/officeDocument/2006/relationships/font" Target="fonts/font8.fntdata"/><Relationship Id="rId68" Type="http://schemas.openxmlformats.org/officeDocument/2006/relationships/font" Target="fonts/font13.fntdata"/><Relationship Id="rId76" Type="http://schemas.openxmlformats.org/officeDocument/2006/relationships/font" Target="fonts/font21.fntdata"/><Relationship Id="rId7" Type="http://schemas.openxmlformats.org/officeDocument/2006/relationships/slide" Target="slides/slide6.xml"/><Relationship Id="rId71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74" Type="http://schemas.openxmlformats.org/officeDocument/2006/relationships/font" Target="fonts/font19.fntdata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6.fntdata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73" Type="http://schemas.openxmlformats.org/officeDocument/2006/relationships/font" Target="fonts/font18.fntdata"/><Relationship Id="rId78" Type="http://schemas.openxmlformats.org/officeDocument/2006/relationships/font" Target="fonts/font23.fntdata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font" Target="fonts/font14.fntdata"/><Relationship Id="rId77" Type="http://schemas.openxmlformats.org/officeDocument/2006/relationships/font" Target="fonts/font2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7.fntdata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7.fntdata"/><Relationship Id="rId70" Type="http://schemas.openxmlformats.org/officeDocument/2006/relationships/font" Target="fonts/font15.fntdata"/><Relationship Id="rId75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570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29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752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092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348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111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822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7233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4922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9161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320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8314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4233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2063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6862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619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0630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4029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9595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893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667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935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1164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4934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9494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5933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5778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3272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7844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6191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7292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4249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1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5111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1574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3495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3786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2990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5141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484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84078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4784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71213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571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00371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29855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355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39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59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456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1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29C97C-B50E-B042-B1D3-0923513F34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68649" y="928019"/>
            <a:ext cx="5854700" cy="863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F9B6AE5-4781-A74D-9173-CDD403BA2730}"/>
              </a:ext>
            </a:extLst>
          </p:cNvPr>
          <p:cNvGrpSpPr/>
          <p:nvPr userDrawn="1"/>
        </p:nvGrpSpPr>
        <p:grpSpPr>
          <a:xfrm>
            <a:off x="9768860" y="349716"/>
            <a:ext cx="2144889" cy="818666"/>
            <a:chOff x="9768860" y="349716"/>
            <a:chExt cx="2144889" cy="81866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1244640-5F31-9C45-9091-8F92C783A2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860" y="861051"/>
              <a:ext cx="2124595" cy="30733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427AD24-A045-C444-888D-E7CC46A7C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9510" y="349716"/>
              <a:ext cx="754239" cy="555755"/>
            </a:xfrm>
            <a:prstGeom prst="rect">
              <a:avLst/>
            </a:prstGeom>
          </p:spPr>
        </p:pic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F9B6AE5-4781-A74D-9173-CDD403BA2730}"/>
              </a:ext>
            </a:extLst>
          </p:cNvPr>
          <p:cNvGrpSpPr/>
          <p:nvPr userDrawn="1"/>
        </p:nvGrpSpPr>
        <p:grpSpPr>
          <a:xfrm>
            <a:off x="9768860" y="349716"/>
            <a:ext cx="2144889" cy="818666"/>
            <a:chOff x="9768860" y="349716"/>
            <a:chExt cx="2144889" cy="81866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1244640-5F31-9C45-9091-8F92C783A2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860" y="861051"/>
              <a:ext cx="2124595" cy="30733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427AD24-A045-C444-888D-E7CC46A7C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9510" y="349716"/>
              <a:ext cx="754239" cy="555755"/>
            </a:xfrm>
            <a:prstGeom prst="rect">
              <a:avLst/>
            </a:prstGeom>
          </p:spPr>
        </p:pic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1AFB2E9-CAF1-144A-A42E-DD9A5D83E58D}"/>
              </a:ext>
            </a:extLst>
          </p:cNvPr>
          <p:cNvGrpSpPr/>
          <p:nvPr userDrawn="1"/>
        </p:nvGrpSpPr>
        <p:grpSpPr>
          <a:xfrm>
            <a:off x="9768860" y="349716"/>
            <a:ext cx="2144889" cy="818666"/>
            <a:chOff x="9768860" y="349716"/>
            <a:chExt cx="2144889" cy="81866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26035DB-C88A-B341-98DD-7EF93BC5A5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860" y="861051"/>
              <a:ext cx="2124595" cy="30733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183E5EE-B497-D644-8A2A-7EDFD6BFA0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9510" y="349716"/>
              <a:ext cx="754239" cy="5557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1AFB2E9-CAF1-144A-A42E-DD9A5D83E58D}"/>
              </a:ext>
            </a:extLst>
          </p:cNvPr>
          <p:cNvGrpSpPr/>
          <p:nvPr userDrawn="1"/>
        </p:nvGrpSpPr>
        <p:grpSpPr>
          <a:xfrm>
            <a:off x="9768860" y="349716"/>
            <a:ext cx="2144889" cy="818666"/>
            <a:chOff x="9768860" y="349716"/>
            <a:chExt cx="2144889" cy="81866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26035DB-C88A-B341-98DD-7EF93BC5A5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860" y="861051"/>
              <a:ext cx="2124595" cy="30733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183E5EE-B497-D644-8A2A-7EDFD6BFA0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9510" y="349716"/>
              <a:ext cx="754239" cy="5557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2FC2308-C4A5-DC45-A61A-7CFA3E889C33}"/>
              </a:ext>
            </a:extLst>
          </p:cNvPr>
          <p:cNvGrpSpPr/>
          <p:nvPr userDrawn="1"/>
        </p:nvGrpSpPr>
        <p:grpSpPr>
          <a:xfrm>
            <a:off x="9768860" y="349716"/>
            <a:ext cx="2144889" cy="818666"/>
            <a:chOff x="9768860" y="349716"/>
            <a:chExt cx="2144889" cy="81866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BDBD456-BD02-EC48-883C-26B7AC46DD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860" y="861051"/>
              <a:ext cx="2124595" cy="30733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DE3ADCC-E2B4-C84F-8F17-ECB66267CD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9510" y="349716"/>
              <a:ext cx="754239" cy="5557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22/05/2020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10.emf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11.emf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3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3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3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3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12.emf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13.emf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53.png"/><Relationship Id="rId10" Type="http://schemas.openxmlformats.org/officeDocument/2006/relationships/image" Target="../media/image49.png"/><Relationship Id="rId4" Type="http://schemas.openxmlformats.org/officeDocument/2006/relationships/image" Target="../media/image52.png"/><Relationship Id="rId9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60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61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8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70.png"/><Relationship Id="rId10" Type="http://schemas.openxmlformats.org/officeDocument/2006/relationships/image" Target="../media/image66.png"/><Relationship Id="rId4" Type="http://schemas.openxmlformats.org/officeDocument/2006/relationships/image" Target="../media/image69.png"/><Relationship Id="rId9" Type="http://schemas.openxmlformats.org/officeDocument/2006/relationships/image" Target="../media/image6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14.emf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14.emf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9.png"/><Relationship Id="rId4" Type="http://schemas.openxmlformats.org/officeDocument/2006/relationships/image" Target="../media/image16.tif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9.png"/><Relationship Id="rId5" Type="http://schemas.openxmlformats.org/officeDocument/2006/relationships/image" Target="../media/image16.tiff"/><Relationship Id="rId4" Type="http://schemas.openxmlformats.org/officeDocument/2006/relationships/image" Target="../media/image17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Year 5 </a:t>
            </a:r>
            <a:br>
              <a:rPr lang="en-GB" dirty="0"/>
            </a:br>
            <a:r>
              <a:rPr lang="en-GB" dirty="0"/>
              <a:t>Spring Block 2: Fractions</a:t>
            </a:r>
          </a:p>
          <a:p>
            <a:r>
              <a:rPr lang="en-GB" dirty="0"/>
              <a:t>Lesson 6: To be able to compare and order improper fractions and mixed numbers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2 – Fractions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Spring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200" dirty="0"/>
                  <a:t> 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5DFDCE0C-208D-8D44-BE5F-D5E170B6E9D0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9513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1799514">
                  <a:extLst>
                    <a:ext uri="{9D8B030D-6E8A-4147-A177-3AD203B41FA5}">
                      <a16:colId xmlns:a16="http://schemas.microsoft.com/office/drawing/2014/main" val="674984765"/>
                    </a:ext>
                  </a:extLst>
                </a:gridCol>
                <a:gridCol w="1799513">
                  <a:extLst>
                    <a:ext uri="{9D8B030D-6E8A-4147-A177-3AD203B41FA5}">
                      <a16:colId xmlns:a16="http://schemas.microsoft.com/office/drawing/2014/main" val="980593908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EECF1926-2FC8-284C-883D-63EE411372BF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4080352"/>
          <a:ext cx="53985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9757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899756">
                  <a:extLst>
                    <a:ext uri="{9D8B030D-6E8A-4147-A177-3AD203B41FA5}">
                      <a16:colId xmlns:a16="http://schemas.microsoft.com/office/drawing/2014/main" val="166067795"/>
                    </a:ext>
                  </a:extLst>
                </a:gridCol>
                <a:gridCol w="899757">
                  <a:extLst>
                    <a:ext uri="{9D8B030D-6E8A-4147-A177-3AD203B41FA5}">
                      <a16:colId xmlns:a16="http://schemas.microsoft.com/office/drawing/2014/main" val="947431909"/>
                    </a:ext>
                  </a:extLst>
                </a:gridCol>
                <a:gridCol w="899757">
                  <a:extLst>
                    <a:ext uri="{9D8B030D-6E8A-4147-A177-3AD203B41FA5}">
                      <a16:colId xmlns:a16="http://schemas.microsoft.com/office/drawing/2014/main" val="3993301149"/>
                    </a:ext>
                  </a:extLst>
                </a:gridCol>
                <a:gridCol w="899756">
                  <a:extLst>
                    <a:ext uri="{9D8B030D-6E8A-4147-A177-3AD203B41FA5}">
                      <a16:colId xmlns:a16="http://schemas.microsoft.com/office/drawing/2014/main" val="3022236082"/>
                    </a:ext>
                  </a:extLst>
                </a:gridCol>
                <a:gridCol w="899757">
                  <a:extLst>
                    <a:ext uri="{9D8B030D-6E8A-4147-A177-3AD203B41FA5}">
                      <a16:colId xmlns:a16="http://schemas.microsoft.com/office/drawing/2014/main" val="1289782478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2813A77F-FB20-3042-9A07-9AD10A36797F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9513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1799514">
                  <a:extLst>
                    <a:ext uri="{9D8B030D-6E8A-4147-A177-3AD203B41FA5}">
                      <a16:colId xmlns:a16="http://schemas.microsoft.com/office/drawing/2014/main" val="2933929895"/>
                    </a:ext>
                  </a:extLst>
                </a:gridCol>
                <a:gridCol w="1799513">
                  <a:extLst>
                    <a:ext uri="{9D8B030D-6E8A-4147-A177-3AD203B41FA5}">
                      <a16:colId xmlns:a16="http://schemas.microsoft.com/office/drawing/2014/main" val="3352817995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CE4CEAD8-4425-DD43-B535-6C32D807CF57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4080352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9757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899756">
                  <a:extLst>
                    <a:ext uri="{9D8B030D-6E8A-4147-A177-3AD203B41FA5}">
                      <a16:colId xmlns:a16="http://schemas.microsoft.com/office/drawing/2014/main" val="2300694444"/>
                    </a:ext>
                  </a:extLst>
                </a:gridCol>
                <a:gridCol w="899757">
                  <a:extLst>
                    <a:ext uri="{9D8B030D-6E8A-4147-A177-3AD203B41FA5}">
                      <a16:colId xmlns:a16="http://schemas.microsoft.com/office/drawing/2014/main" val="1101372329"/>
                    </a:ext>
                  </a:extLst>
                </a:gridCol>
                <a:gridCol w="899757">
                  <a:extLst>
                    <a:ext uri="{9D8B030D-6E8A-4147-A177-3AD203B41FA5}">
                      <a16:colId xmlns:a16="http://schemas.microsoft.com/office/drawing/2014/main" val="1523549945"/>
                    </a:ext>
                  </a:extLst>
                </a:gridCol>
                <a:gridCol w="899756">
                  <a:extLst>
                    <a:ext uri="{9D8B030D-6E8A-4147-A177-3AD203B41FA5}">
                      <a16:colId xmlns:a16="http://schemas.microsoft.com/office/drawing/2014/main" val="3246262712"/>
                    </a:ext>
                  </a:extLst>
                </a:gridCol>
                <a:gridCol w="899757">
                  <a:extLst>
                    <a:ext uri="{9D8B030D-6E8A-4147-A177-3AD203B41FA5}">
                      <a16:colId xmlns:a16="http://schemas.microsoft.com/office/drawing/2014/main" val="831846470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2150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200" dirty="0"/>
                  <a:t> 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5DFDCE0C-208D-8D44-BE5F-D5E170B6E9D0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9513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1799514">
                  <a:extLst>
                    <a:ext uri="{9D8B030D-6E8A-4147-A177-3AD203B41FA5}">
                      <a16:colId xmlns:a16="http://schemas.microsoft.com/office/drawing/2014/main" val="674984765"/>
                    </a:ext>
                  </a:extLst>
                </a:gridCol>
                <a:gridCol w="1799513">
                  <a:extLst>
                    <a:ext uri="{9D8B030D-6E8A-4147-A177-3AD203B41FA5}">
                      <a16:colId xmlns:a16="http://schemas.microsoft.com/office/drawing/2014/main" val="980593908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EECF1926-2FC8-284C-883D-63EE411372BF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4080352"/>
          <a:ext cx="53985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9757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899756">
                  <a:extLst>
                    <a:ext uri="{9D8B030D-6E8A-4147-A177-3AD203B41FA5}">
                      <a16:colId xmlns:a16="http://schemas.microsoft.com/office/drawing/2014/main" val="166067795"/>
                    </a:ext>
                  </a:extLst>
                </a:gridCol>
                <a:gridCol w="899757">
                  <a:extLst>
                    <a:ext uri="{9D8B030D-6E8A-4147-A177-3AD203B41FA5}">
                      <a16:colId xmlns:a16="http://schemas.microsoft.com/office/drawing/2014/main" val="947431909"/>
                    </a:ext>
                  </a:extLst>
                </a:gridCol>
                <a:gridCol w="899757">
                  <a:extLst>
                    <a:ext uri="{9D8B030D-6E8A-4147-A177-3AD203B41FA5}">
                      <a16:colId xmlns:a16="http://schemas.microsoft.com/office/drawing/2014/main" val="3993301149"/>
                    </a:ext>
                  </a:extLst>
                </a:gridCol>
                <a:gridCol w="899756">
                  <a:extLst>
                    <a:ext uri="{9D8B030D-6E8A-4147-A177-3AD203B41FA5}">
                      <a16:colId xmlns:a16="http://schemas.microsoft.com/office/drawing/2014/main" val="3022236082"/>
                    </a:ext>
                  </a:extLst>
                </a:gridCol>
                <a:gridCol w="899757">
                  <a:extLst>
                    <a:ext uri="{9D8B030D-6E8A-4147-A177-3AD203B41FA5}">
                      <a16:colId xmlns:a16="http://schemas.microsoft.com/office/drawing/2014/main" val="1289782478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2813A77F-FB20-3042-9A07-9AD10A36797F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9513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1799514">
                  <a:extLst>
                    <a:ext uri="{9D8B030D-6E8A-4147-A177-3AD203B41FA5}">
                      <a16:colId xmlns:a16="http://schemas.microsoft.com/office/drawing/2014/main" val="2933929895"/>
                    </a:ext>
                  </a:extLst>
                </a:gridCol>
                <a:gridCol w="1799513">
                  <a:extLst>
                    <a:ext uri="{9D8B030D-6E8A-4147-A177-3AD203B41FA5}">
                      <a16:colId xmlns:a16="http://schemas.microsoft.com/office/drawing/2014/main" val="3352817995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CE4CEAD8-4425-DD43-B535-6C32D807CF57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4080352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9757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899756">
                  <a:extLst>
                    <a:ext uri="{9D8B030D-6E8A-4147-A177-3AD203B41FA5}">
                      <a16:colId xmlns:a16="http://schemas.microsoft.com/office/drawing/2014/main" val="2300694444"/>
                    </a:ext>
                  </a:extLst>
                </a:gridCol>
                <a:gridCol w="899757">
                  <a:extLst>
                    <a:ext uri="{9D8B030D-6E8A-4147-A177-3AD203B41FA5}">
                      <a16:colId xmlns:a16="http://schemas.microsoft.com/office/drawing/2014/main" val="1101372329"/>
                    </a:ext>
                  </a:extLst>
                </a:gridCol>
                <a:gridCol w="899757">
                  <a:extLst>
                    <a:ext uri="{9D8B030D-6E8A-4147-A177-3AD203B41FA5}">
                      <a16:colId xmlns:a16="http://schemas.microsoft.com/office/drawing/2014/main" val="1523549945"/>
                    </a:ext>
                  </a:extLst>
                </a:gridCol>
                <a:gridCol w="899756">
                  <a:extLst>
                    <a:ext uri="{9D8B030D-6E8A-4147-A177-3AD203B41FA5}">
                      <a16:colId xmlns:a16="http://schemas.microsoft.com/office/drawing/2014/main" val="3246262712"/>
                    </a:ext>
                  </a:extLst>
                </a:gridCol>
                <a:gridCol w="899757">
                  <a:extLst>
                    <a:ext uri="{9D8B030D-6E8A-4147-A177-3AD203B41FA5}">
                      <a16:colId xmlns:a16="http://schemas.microsoft.com/office/drawing/2014/main" val="831846470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367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200" dirty="0"/>
                  <a:t> 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6EF70B8A-5BAA-AF45-985D-13F0901E8A6F}"/>
              </a:ext>
            </a:extLst>
          </p:cNvPr>
          <p:cNvSpPr/>
          <p:nvPr/>
        </p:nvSpPr>
        <p:spPr>
          <a:xfrm>
            <a:off x="5616926" y="5332045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5DFDCE0C-208D-8D44-BE5F-D5E170B6E9D0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9513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1799514">
                  <a:extLst>
                    <a:ext uri="{9D8B030D-6E8A-4147-A177-3AD203B41FA5}">
                      <a16:colId xmlns:a16="http://schemas.microsoft.com/office/drawing/2014/main" val="674984765"/>
                    </a:ext>
                  </a:extLst>
                </a:gridCol>
                <a:gridCol w="1799513">
                  <a:extLst>
                    <a:ext uri="{9D8B030D-6E8A-4147-A177-3AD203B41FA5}">
                      <a16:colId xmlns:a16="http://schemas.microsoft.com/office/drawing/2014/main" val="980593908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EECF1926-2FC8-284C-883D-63EE411372BF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4080352"/>
          <a:ext cx="53985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9757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899756">
                  <a:extLst>
                    <a:ext uri="{9D8B030D-6E8A-4147-A177-3AD203B41FA5}">
                      <a16:colId xmlns:a16="http://schemas.microsoft.com/office/drawing/2014/main" val="166067795"/>
                    </a:ext>
                  </a:extLst>
                </a:gridCol>
                <a:gridCol w="899757">
                  <a:extLst>
                    <a:ext uri="{9D8B030D-6E8A-4147-A177-3AD203B41FA5}">
                      <a16:colId xmlns:a16="http://schemas.microsoft.com/office/drawing/2014/main" val="947431909"/>
                    </a:ext>
                  </a:extLst>
                </a:gridCol>
                <a:gridCol w="899757">
                  <a:extLst>
                    <a:ext uri="{9D8B030D-6E8A-4147-A177-3AD203B41FA5}">
                      <a16:colId xmlns:a16="http://schemas.microsoft.com/office/drawing/2014/main" val="3993301149"/>
                    </a:ext>
                  </a:extLst>
                </a:gridCol>
                <a:gridCol w="899756">
                  <a:extLst>
                    <a:ext uri="{9D8B030D-6E8A-4147-A177-3AD203B41FA5}">
                      <a16:colId xmlns:a16="http://schemas.microsoft.com/office/drawing/2014/main" val="3022236082"/>
                    </a:ext>
                  </a:extLst>
                </a:gridCol>
                <a:gridCol w="899757">
                  <a:extLst>
                    <a:ext uri="{9D8B030D-6E8A-4147-A177-3AD203B41FA5}">
                      <a16:colId xmlns:a16="http://schemas.microsoft.com/office/drawing/2014/main" val="1289782478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2813A77F-FB20-3042-9A07-9AD10A36797F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9513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1799514">
                  <a:extLst>
                    <a:ext uri="{9D8B030D-6E8A-4147-A177-3AD203B41FA5}">
                      <a16:colId xmlns:a16="http://schemas.microsoft.com/office/drawing/2014/main" val="2933929895"/>
                    </a:ext>
                  </a:extLst>
                </a:gridCol>
                <a:gridCol w="1799513">
                  <a:extLst>
                    <a:ext uri="{9D8B030D-6E8A-4147-A177-3AD203B41FA5}">
                      <a16:colId xmlns:a16="http://schemas.microsoft.com/office/drawing/2014/main" val="3352817995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CE4CEAD8-4425-DD43-B535-6C32D807CF57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4080352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9757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899756">
                  <a:extLst>
                    <a:ext uri="{9D8B030D-6E8A-4147-A177-3AD203B41FA5}">
                      <a16:colId xmlns:a16="http://schemas.microsoft.com/office/drawing/2014/main" val="2300694444"/>
                    </a:ext>
                  </a:extLst>
                </a:gridCol>
                <a:gridCol w="899757">
                  <a:extLst>
                    <a:ext uri="{9D8B030D-6E8A-4147-A177-3AD203B41FA5}">
                      <a16:colId xmlns:a16="http://schemas.microsoft.com/office/drawing/2014/main" val="1101372329"/>
                    </a:ext>
                  </a:extLst>
                </a:gridCol>
                <a:gridCol w="899757">
                  <a:extLst>
                    <a:ext uri="{9D8B030D-6E8A-4147-A177-3AD203B41FA5}">
                      <a16:colId xmlns:a16="http://schemas.microsoft.com/office/drawing/2014/main" val="1523549945"/>
                    </a:ext>
                  </a:extLst>
                </a:gridCol>
                <a:gridCol w="899756">
                  <a:extLst>
                    <a:ext uri="{9D8B030D-6E8A-4147-A177-3AD203B41FA5}">
                      <a16:colId xmlns:a16="http://schemas.microsoft.com/office/drawing/2014/main" val="3246262712"/>
                    </a:ext>
                  </a:extLst>
                </a:gridCol>
                <a:gridCol w="899757">
                  <a:extLst>
                    <a:ext uri="{9D8B030D-6E8A-4147-A177-3AD203B41FA5}">
                      <a16:colId xmlns:a16="http://schemas.microsoft.com/office/drawing/2014/main" val="831846470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28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/>
                  <a:t> 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289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5DFDCE0C-208D-8D44-BE5F-D5E170B6E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107850"/>
              </p:ext>
            </p:extLst>
          </p:nvPr>
        </p:nvGraphicFramePr>
        <p:xfrm>
          <a:off x="407175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EECF1926-2FC8-284C-883D-63EE411372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993398"/>
              </p:ext>
            </p:extLst>
          </p:nvPr>
        </p:nvGraphicFramePr>
        <p:xfrm>
          <a:off x="407175" y="4080352"/>
          <a:ext cx="53985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2813A77F-FB20-3042-9A07-9AD10A367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567450"/>
              </p:ext>
            </p:extLst>
          </p:nvPr>
        </p:nvGraphicFramePr>
        <p:xfrm>
          <a:off x="6099637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CE4CEAD8-4425-DD43-B535-6C32D807C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591713"/>
              </p:ext>
            </p:extLst>
          </p:nvPr>
        </p:nvGraphicFramePr>
        <p:xfrm>
          <a:off x="6099637" y="4080352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1418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/>
                  <a:t> 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289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5DFDCE0C-208D-8D44-BE5F-D5E170B6E9D0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9708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1079708">
                  <a:extLst>
                    <a:ext uri="{9D8B030D-6E8A-4147-A177-3AD203B41FA5}">
                      <a16:colId xmlns:a16="http://schemas.microsoft.com/office/drawing/2014/main" val="86237110"/>
                    </a:ext>
                  </a:extLst>
                </a:gridCol>
                <a:gridCol w="1079708">
                  <a:extLst>
                    <a:ext uri="{9D8B030D-6E8A-4147-A177-3AD203B41FA5}">
                      <a16:colId xmlns:a16="http://schemas.microsoft.com/office/drawing/2014/main" val="4078771919"/>
                    </a:ext>
                  </a:extLst>
                </a:gridCol>
                <a:gridCol w="1079708">
                  <a:extLst>
                    <a:ext uri="{9D8B030D-6E8A-4147-A177-3AD203B41FA5}">
                      <a16:colId xmlns:a16="http://schemas.microsoft.com/office/drawing/2014/main" val="2709369634"/>
                    </a:ext>
                  </a:extLst>
                </a:gridCol>
                <a:gridCol w="1079708">
                  <a:extLst>
                    <a:ext uri="{9D8B030D-6E8A-4147-A177-3AD203B41FA5}">
                      <a16:colId xmlns:a16="http://schemas.microsoft.com/office/drawing/2014/main" val="3595644404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EECF1926-2FC8-284C-883D-63EE411372BF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4080352"/>
          <a:ext cx="53985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539854">
                  <a:extLst>
                    <a:ext uri="{9D8B030D-6E8A-4147-A177-3AD203B41FA5}">
                      <a16:colId xmlns:a16="http://schemas.microsoft.com/office/drawing/2014/main" val="315700312"/>
                    </a:ext>
                  </a:extLst>
                </a:gridCol>
                <a:gridCol w="539854">
                  <a:extLst>
                    <a:ext uri="{9D8B030D-6E8A-4147-A177-3AD203B41FA5}">
                      <a16:colId xmlns:a16="http://schemas.microsoft.com/office/drawing/2014/main" val="2095388287"/>
                    </a:ext>
                  </a:extLst>
                </a:gridCol>
                <a:gridCol w="539854">
                  <a:extLst>
                    <a:ext uri="{9D8B030D-6E8A-4147-A177-3AD203B41FA5}">
                      <a16:colId xmlns:a16="http://schemas.microsoft.com/office/drawing/2014/main" val="757169925"/>
                    </a:ext>
                  </a:extLst>
                </a:gridCol>
                <a:gridCol w="539854">
                  <a:extLst>
                    <a:ext uri="{9D8B030D-6E8A-4147-A177-3AD203B41FA5}">
                      <a16:colId xmlns:a16="http://schemas.microsoft.com/office/drawing/2014/main" val="81402570"/>
                    </a:ext>
                  </a:extLst>
                </a:gridCol>
                <a:gridCol w="539854">
                  <a:extLst>
                    <a:ext uri="{9D8B030D-6E8A-4147-A177-3AD203B41FA5}">
                      <a16:colId xmlns:a16="http://schemas.microsoft.com/office/drawing/2014/main" val="1034333796"/>
                    </a:ext>
                  </a:extLst>
                </a:gridCol>
                <a:gridCol w="539854">
                  <a:extLst>
                    <a:ext uri="{9D8B030D-6E8A-4147-A177-3AD203B41FA5}">
                      <a16:colId xmlns:a16="http://schemas.microsoft.com/office/drawing/2014/main" val="2991429285"/>
                    </a:ext>
                  </a:extLst>
                </a:gridCol>
                <a:gridCol w="539854">
                  <a:extLst>
                    <a:ext uri="{9D8B030D-6E8A-4147-A177-3AD203B41FA5}">
                      <a16:colId xmlns:a16="http://schemas.microsoft.com/office/drawing/2014/main" val="2105387059"/>
                    </a:ext>
                  </a:extLst>
                </a:gridCol>
                <a:gridCol w="539854">
                  <a:extLst>
                    <a:ext uri="{9D8B030D-6E8A-4147-A177-3AD203B41FA5}">
                      <a16:colId xmlns:a16="http://schemas.microsoft.com/office/drawing/2014/main" val="768162432"/>
                    </a:ext>
                  </a:extLst>
                </a:gridCol>
                <a:gridCol w="539854">
                  <a:extLst>
                    <a:ext uri="{9D8B030D-6E8A-4147-A177-3AD203B41FA5}">
                      <a16:colId xmlns:a16="http://schemas.microsoft.com/office/drawing/2014/main" val="2549541293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2813A77F-FB20-3042-9A07-9AD10A36797F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9708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1079708">
                  <a:extLst>
                    <a:ext uri="{9D8B030D-6E8A-4147-A177-3AD203B41FA5}">
                      <a16:colId xmlns:a16="http://schemas.microsoft.com/office/drawing/2014/main" val="1145918448"/>
                    </a:ext>
                  </a:extLst>
                </a:gridCol>
                <a:gridCol w="1079708">
                  <a:extLst>
                    <a:ext uri="{9D8B030D-6E8A-4147-A177-3AD203B41FA5}">
                      <a16:colId xmlns:a16="http://schemas.microsoft.com/office/drawing/2014/main" val="1442778544"/>
                    </a:ext>
                  </a:extLst>
                </a:gridCol>
                <a:gridCol w="1079708">
                  <a:extLst>
                    <a:ext uri="{9D8B030D-6E8A-4147-A177-3AD203B41FA5}">
                      <a16:colId xmlns:a16="http://schemas.microsoft.com/office/drawing/2014/main" val="279163017"/>
                    </a:ext>
                  </a:extLst>
                </a:gridCol>
                <a:gridCol w="1079708">
                  <a:extLst>
                    <a:ext uri="{9D8B030D-6E8A-4147-A177-3AD203B41FA5}">
                      <a16:colId xmlns:a16="http://schemas.microsoft.com/office/drawing/2014/main" val="1448453421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CE4CEAD8-4425-DD43-B535-6C32D807CF57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4080352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539854">
                  <a:extLst>
                    <a:ext uri="{9D8B030D-6E8A-4147-A177-3AD203B41FA5}">
                      <a16:colId xmlns:a16="http://schemas.microsoft.com/office/drawing/2014/main" val="3765155349"/>
                    </a:ext>
                  </a:extLst>
                </a:gridCol>
                <a:gridCol w="539854">
                  <a:extLst>
                    <a:ext uri="{9D8B030D-6E8A-4147-A177-3AD203B41FA5}">
                      <a16:colId xmlns:a16="http://schemas.microsoft.com/office/drawing/2014/main" val="1642488890"/>
                    </a:ext>
                  </a:extLst>
                </a:gridCol>
                <a:gridCol w="539854">
                  <a:extLst>
                    <a:ext uri="{9D8B030D-6E8A-4147-A177-3AD203B41FA5}">
                      <a16:colId xmlns:a16="http://schemas.microsoft.com/office/drawing/2014/main" val="414553000"/>
                    </a:ext>
                  </a:extLst>
                </a:gridCol>
                <a:gridCol w="539854">
                  <a:extLst>
                    <a:ext uri="{9D8B030D-6E8A-4147-A177-3AD203B41FA5}">
                      <a16:colId xmlns:a16="http://schemas.microsoft.com/office/drawing/2014/main" val="1638403314"/>
                    </a:ext>
                  </a:extLst>
                </a:gridCol>
                <a:gridCol w="539854">
                  <a:extLst>
                    <a:ext uri="{9D8B030D-6E8A-4147-A177-3AD203B41FA5}">
                      <a16:colId xmlns:a16="http://schemas.microsoft.com/office/drawing/2014/main" val="1706165456"/>
                    </a:ext>
                  </a:extLst>
                </a:gridCol>
                <a:gridCol w="539854">
                  <a:extLst>
                    <a:ext uri="{9D8B030D-6E8A-4147-A177-3AD203B41FA5}">
                      <a16:colId xmlns:a16="http://schemas.microsoft.com/office/drawing/2014/main" val="2543566135"/>
                    </a:ext>
                  </a:extLst>
                </a:gridCol>
                <a:gridCol w="539854">
                  <a:extLst>
                    <a:ext uri="{9D8B030D-6E8A-4147-A177-3AD203B41FA5}">
                      <a16:colId xmlns:a16="http://schemas.microsoft.com/office/drawing/2014/main" val="189397995"/>
                    </a:ext>
                  </a:extLst>
                </a:gridCol>
                <a:gridCol w="539854">
                  <a:extLst>
                    <a:ext uri="{9D8B030D-6E8A-4147-A177-3AD203B41FA5}">
                      <a16:colId xmlns:a16="http://schemas.microsoft.com/office/drawing/2014/main" val="1886119803"/>
                    </a:ext>
                  </a:extLst>
                </a:gridCol>
                <a:gridCol w="539854">
                  <a:extLst>
                    <a:ext uri="{9D8B030D-6E8A-4147-A177-3AD203B41FA5}">
                      <a16:colId xmlns:a16="http://schemas.microsoft.com/office/drawing/2014/main" val="355875075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2406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/>
                  <a:t> 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6EF70B8A-5BAA-AF45-985D-13F0901E8A6F}"/>
              </a:ext>
            </a:extLst>
          </p:cNvPr>
          <p:cNvSpPr/>
          <p:nvPr/>
        </p:nvSpPr>
        <p:spPr>
          <a:xfrm>
            <a:off x="5616926" y="5332045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289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5DFDCE0C-208D-8D44-BE5F-D5E170B6E9D0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9708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1079708">
                  <a:extLst>
                    <a:ext uri="{9D8B030D-6E8A-4147-A177-3AD203B41FA5}">
                      <a16:colId xmlns:a16="http://schemas.microsoft.com/office/drawing/2014/main" val="86237110"/>
                    </a:ext>
                  </a:extLst>
                </a:gridCol>
                <a:gridCol w="1079708">
                  <a:extLst>
                    <a:ext uri="{9D8B030D-6E8A-4147-A177-3AD203B41FA5}">
                      <a16:colId xmlns:a16="http://schemas.microsoft.com/office/drawing/2014/main" val="4078771919"/>
                    </a:ext>
                  </a:extLst>
                </a:gridCol>
                <a:gridCol w="1079708">
                  <a:extLst>
                    <a:ext uri="{9D8B030D-6E8A-4147-A177-3AD203B41FA5}">
                      <a16:colId xmlns:a16="http://schemas.microsoft.com/office/drawing/2014/main" val="2709369634"/>
                    </a:ext>
                  </a:extLst>
                </a:gridCol>
                <a:gridCol w="1079708">
                  <a:extLst>
                    <a:ext uri="{9D8B030D-6E8A-4147-A177-3AD203B41FA5}">
                      <a16:colId xmlns:a16="http://schemas.microsoft.com/office/drawing/2014/main" val="3595644404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EECF1926-2FC8-284C-883D-63EE411372BF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4080352"/>
          <a:ext cx="53985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539854">
                  <a:extLst>
                    <a:ext uri="{9D8B030D-6E8A-4147-A177-3AD203B41FA5}">
                      <a16:colId xmlns:a16="http://schemas.microsoft.com/office/drawing/2014/main" val="315700312"/>
                    </a:ext>
                  </a:extLst>
                </a:gridCol>
                <a:gridCol w="539854">
                  <a:extLst>
                    <a:ext uri="{9D8B030D-6E8A-4147-A177-3AD203B41FA5}">
                      <a16:colId xmlns:a16="http://schemas.microsoft.com/office/drawing/2014/main" val="2095388287"/>
                    </a:ext>
                  </a:extLst>
                </a:gridCol>
                <a:gridCol w="539854">
                  <a:extLst>
                    <a:ext uri="{9D8B030D-6E8A-4147-A177-3AD203B41FA5}">
                      <a16:colId xmlns:a16="http://schemas.microsoft.com/office/drawing/2014/main" val="757169925"/>
                    </a:ext>
                  </a:extLst>
                </a:gridCol>
                <a:gridCol w="539854">
                  <a:extLst>
                    <a:ext uri="{9D8B030D-6E8A-4147-A177-3AD203B41FA5}">
                      <a16:colId xmlns:a16="http://schemas.microsoft.com/office/drawing/2014/main" val="81402570"/>
                    </a:ext>
                  </a:extLst>
                </a:gridCol>
                <a:gridCol w="539854">
                  <a:extLst>
                    <a:ext uri="{9D8B030D-6E8A-4147-A177-3AD203B41FA5}">
                      <a16:colId xmlns:a16="http://schemas.microsoft.com/office/drawing/2014/main" val="1034333796"/>
                    </a:ext>
                  </a:extLst>
                </a:gridCol>
                <a:gridCol w="539854">
                  <a:extLst>
                    <a:ext uri="{9D8B030D-6E8A-4147-A177-3AD203B41FA5}">
                      <a16:colId xmlns:a16="http://schemas.microsoft.com/office/drawing/2014/main" val="2991429285"/>
                    </a:ext>
                  </a:extLst>
                </a:gridCol>
                <a:gridCol w="539854">
                  <a:extLst>
                    <a:ext uri="{9D8B030D-6E8A-4147-A177-3AD203B41FA5}">
                      <a16:colId xmlns:a16="http://schemas.microsoft.com/office/drawing/2014/main" val="2105387059"/>
                    </a:ext>
                  </a:extLst>
                </a:gridCol>
                <a:gridCol w="539854">
                  <a:extLst>
                    <a:ext uri="{9D8B030D-6E8A-4147-A177-3AD203B41FA5}">
                      <a16:colId xmlns:a16="http://schemas.microsoft.com/office/drawing/2014/main" val="768162432"/>
                    </a:ext>
                  </a:extLst>
                </a:gridCol>
                <a:gridCol w="539854">
                  <a:extLst>
                    <a:ext uri="{9D8B030D-6E8A-4147-A177-3AD203B41FA5}">
                      <a16:colId xmlns:a16="http://schemas.microsoft.com/office/drawing/2014/main" val="2549541293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2813A77F-FB20-3042-9A07-9AD10A36797F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9708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1079708">
                  <a:extLst>
                    <a:ext uri="{9D8B030D-6E8A-4147-A177-3AD203B41FA5}">
                      <a16:colId xmlns:a16="http://schemas.microsoft.com/office/drawing/2014/main" val="1145918448"/>
                    </a:ext>
                  </a:extLst>
                </a:gridCol>
                <a:gridCol w="1079708">
                  <a:extLst>
                    <a:ext uri="{9D8B030D-6E8A-4147-A177-3AD203B41FA5}">
                      <a16:colId xmlns:a16="http://schemas.microsoft.com/office/drawing/2014/main" val="1442778544"/>
                    </a:ext>
                  </a:extLst>
                </a:gridCol>
                <a:gridCol w="1079708">
                  <a:extLst>
                    <a:ext uri="{9D8B030D-6E8A-4147-A177-3AD203B41FA5}">
                      <a16:colId xmlns:a16="http://schemas.microsoft.com/office/drawing/2014/main" val="279163017"/>
                    </a:ext>
                  </a:extLst>
                </a:gridCol>
                <a:gridCol w="1079708">
                  <a:extLst>
                    <a:ext uri="{9D8B030D-6E8A-4147-A177-3AD203B41FA5}">
                      <a16:colId xmlns:a16="http://schemas.microsoft.com/office/drawing/2014/main" val="1448453421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CE4CEAD8-4425-DD43-B535-6C32D807CF57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4080352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539854">
                  <a:extLst>
                    <a:ext uri="{9D8B030D-6E8A-4147-A177-3AD203B41FA5}">
                      <a16:colId xmlns:a16="http://schemas.microsoft.com/office/drawing/2014/main" val="3765155349"/>
                    </a:ext>
                  </a:extLst>
                </a:gridCol>
                <a:gridCol w="539854">
                  <a:extLst>
                    <a:ext uri="{9D8B030D-6E8A-4147-A177-3AD203B41FA5}">
                      <a16:colId xmlns:a16="http://schemas.microsoft.com/office/drawing/2014/main" val="1642488890"/>
                    </a:ext>
                  </a:extLst>
                </a:gridCol>
                <a:gridCol w="539854">
                  <a:extLst>
                    <a:ext uri="{9D8B030D-6E8A-4147-A177-3AD203B41FA5}">
                      <a16:colId xmlns:a16="http://schemas.microsoft.com/office/drawing/2014/main" val="414553000"/>
                    </a:ext>
                  </a:extLst>
                </a:gridCol>
                <a:gridCol w="539854">
                  <a:extLst>
                    <a:ext uri="{9D8B030D-6E8A-4147-A177-3AD203B41FA5}">
                      <a16:colId xmlns:a16="http://schemas.microsoft.com/office/drawing/2014/main" val="1638403314"/>
                    </a:ext>
                  </a:extLst>
                </a:gridCol>
                <a:gridCol w="539854">
                  <a:extLst>
                    <a:ext uri="{9D8B030D-6E8A-4147-A177-3AD203B41FA5}">
                      <a16:colId xmlns:a16="http://schemas.microsoft.com/office/drawing/2014/main" val="1706165456"/>
                    </a:ext>
                  </a:extLst>
                </a:gridCol>
                <a:gridCol w="539854">
                  <a:extLst>
                    <a:ext uri="{9D8B030D-6E8A-4147-A177-3AD203B41FA5}">
                      <a16:colId xmlns:a16="http://schemas.microsoft.com/office/drawing/2014/main" val="2543566135"/>
                    </a:ext>
                  </a:extLst>
                </a:gridCol>
                <a:gridCol w="539854">
                  <a:extLst>
                    <a:ext uri="{9D8B030D-6E8A-4147-A177-3AD203B41FA5}">
                      <a16:colId xmlns:a16="http://schemas.microsoft.com/office/drawing/2014/main" val="189397995"/>
                    </a:ext>
                  </a:extLst>
                </a:gridCol>
                <a:gridCol w="539854">
                  <a:extLst>
                    <a:ext uri="{9D8B030D-6E8A-4147-A177-3AD203B41FA5}">
                      <a16:colId xmlns:a16="http://schemas.microsoft.com/office/drawing/2014/main" val="1886119803"/>
                    </a:ext>
                  </a:extLst>
                </a:gridCol>
                <a:gridCol w="539854">
                  <a:extLst>
                    <a:ext uri="{9D8B030D-6E8A-4147-A177-3AD203B41FA5}">
                      <a16:colId xmlns:a16="http://schemas.microsoft.com/office/drawing/2014/main" val="355875075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5816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/>
                  <a:t> 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6EF70B8A-5BAA-AF45-985D-13F0901E8A6F}"/>
              </a:ext>
            </a:extLst>
          </p:cNvPr>
          <p:cNvSpPr/>
          <p:nvPr/>
        </p:nvSpPr>
        <p:spPr>
          <a:xfrm>
            <a:off x="5616926" y="5332045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289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5DFDCE0C-208D-8D44-BE5F-D5E170B6E9D0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9708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1079708">
                  <a:extLst>
                    <a:ext uri="{9D8B030D-6E8A-4147-A177-3AD203B41FA5}">
                      <a16:colId xmlns:a16="http://schemas.microsoft.com/office/drawing/2014/main" val="86237110"/>
                    </a:ext>
                  </a:extLst>
                </a:gridCol>
                <a:gridCol w="1079708">
                  <a:extLst>
                    <a:ext uri="{9D8B030D-6E8A-4147-A177-3AD203B41FA5}">
                      <a16:colId xmlns:a16="http://schemas.microsoft.com/office/drawing/2014/main" val="4078771919"/>
                    </a:ext>
                  </a:extLst>
                </a:gridCol>
                <a:gridCol w="1079708">
                  <a:extLst>
                    <a:ext uri="{9D8B030D-6E8A-4147-A177-3AD203B41FA5}">
                      <a16:colId xmlns:a16="http://schemas.microsoft.com/office/drawing/2014/main" val="2709369634"/>
                    </a:ext>
                  </a:extLst>
                </a:gridCol>
                <a:gridCol w="1079708">
                  <a:extLst>
                    <a:ext uri="{9D8B030D-6E8A-4147-A177-3AD203B41FA5}">
                      <a16:colId xmlns:a16="http://schemas.microsoft.com/office/drawing/2014/main" val="3595644404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EECF1926-2FC8-284C-883D-63EE411372BF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4080352"/>
          <a:ext cx="53985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539854">
                  <a:extLst>
                    <a:ext uri="{9D8B030D-6E8A-4147-A177-3AD203B41FA5}">
                      <a16:colId xmlns:a16="http://schemas.microsoft.com/office/drawing/2014/main" val="315700312"/>
                    </a:ext>
                  </a:extLst>
                </a:gridCol>
                <a:gridCol w="539854">
                  <a:extLst>
                    <a:ext uri="{9D8B030D-6E8A-4147-A177-3AD203B41FA5}">
                      <a16:colId xmlns:a16="http://schemas.microsoft.com/office/drawing/2014/main" val="2095388287"/>
                    </a:ext>
                  </a:extLst>
                </a:gridCol>
                <a:gridCol w="539854">
                  <a:extLst>
                    <a:ext uri="{9D8B030D-6E8A-4147-A177-3AD203B41FA5}">
                      <a16:colId xmlns:a16="http://schemas.microsoft.com/office/drawing/2014/main" val="757169925"/>
                    </a:ext>
                  </a:extLst>
                </a:gridCol>
                <a:gridCol w="539854">
                  <a:extLst>
                    <a:ext uri="{9D8B030D-6E8A-4147-A177-3AD203B41FA5}">
                      <a16:colId xmlns:a16="http://schemas.microsoft.com/office/drawing/2014/main" val="81402570"/>
                    </a:ext>
                  </a:extLst>
                </a:gridCol>
                <a:gridCol w="539854">
                  <a:extLst>
                    <a:ext uri="{9D8B030D-6E8A-4147-A177-3AD203B41FA5}">
                      <a16:colId xmlns:a16="http://schemas.microsoft.com/office/drawing/2014/main" val="1034333796"/>
                    </a:ext>
                  </a:extLst>
                </a:gridCol>
                <a:gridCol w="539854">
                  <a:extLst>
                    <a:ext uri="{9D8B030D-6E8A-4147-A177-3AD203B41FA5}">
                      <a16:colId xmlns:a16="http://schemas.microsoft.com/office/drawing/2014/main" val="2991429285"/>
                    </a:ext>
                  </a:extLst>
                </a:gridCol>
                <a:gridCol w="539854">
                  <a:extLst>
                    <a:ext uri="{9D8B030D-6E8A-4147-A177-3AD203B41FA5}">
                      <a16:colId xmlns:a16="http://schemas.microsoft.com/office/drawing/2014/main" val="2105387059"/>
                    </a:ext>
                  </a:extLst>
                </a:gridCol>
                <a:gridCol w="539854">
                  <a:extLst>
                    <a:ext uri="{9D8B030D-6E8A-4147-A177-3AD203B41FA5}">
                      <a16:colId xmlns:a16="http://schemas.microsoft.com/office/drawing/2014/main" val="768162432"/>
                    </a:ext>
                  </a:extLst>
                </a:gridCol>
                <a:gridCol w="539854">
                  <a:extLst>
                    <a:ext uri="{9D8B030D-6E8A-4147-A177-3AD203B41FA5}">
                      <a16:colId xmlns:a16="http://schemas.microsoft.com/office/drawing/2014/main" val="2549541293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2813A77F-FB20-3042-9A07-9AD10A36797F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9708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1079708">
                  <a:extLst>
                    <a:ext uri="{9D8B030D-6E8A-4147-A177-3AD203B41FA5}">
                      <a16:colId xmlns:a16="http://schemas.microsoft.com/office/drawing/2014/main" val="1145918448"/>
                    </a:ext>
                  </a:extLst>
                </a:gridCol>
                <a:gridCol w="1079708">
                  <a:extLst>
                    <a:ext uri="{9D8B030D-6E8A-4147-A177-3AD203B41FA5}">
                      <a16:colId xmlns:a16="http://schemas.microsoft.com/office/drawing/2014/main" val="1442778544"/>
                    </a:ext>
                  </a:extLst>
                </a:gridCol>
                <a:gridCol w="1079708">
                  <a:extLst>
                    <a:ext uri="{9D8B030D-6E8A-4147-A177-3AD203B41FA5}">
                      <a16:colId xmlns:a16="http://schemas.microsoft.com/office/drawing/2014/main" val="279163017"/>
                    </a:ext>
                  </a:extLst>
                </a:gridCol>
                <a:gridCol w="1079708">
                  <a:extLst>
                    <a:ext uri="{9D8B030D-6E8A-4147-A177-3AD203B41FA5}">
                      <a16:colId xmlns:a16="http://schemas.microsoft.com/office/drawing/2014/main" val="1448453421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CE4CEAD8-4425-DD43-B535-6C32D807CF57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4080352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539854">
                  <a:extLst>
                    <a:ext uri="{9D8B030D-6E8A-4147-A177-3AD203B41FA5}">
                      <a16:colId xmlns:a16="http://schemas.microsoft.com/office/drawing/2014/main" val="3765155349"/>
                    </a:ext>
                  </a:extLst>
                </a:gridCol>
                <a:gridCol w="539854">
                  <a:extLst>
                    <a:ext uri="{9D8B030D-6E8A-4147-A177-3AD203B41FA5}">
                      <a16:colId xmlns:a16="http://schemas.microsoft.com/office/drawing/2014/main" val="1642488890"/>
                    </a:ext>
                  </a:extLst>
                </a:gridCol>
                <a:gridCol w="539854">
                  <a:extLst>
                    <a:ext uri="{9D8B030D-6E8A-4147-A177-3AD203B41FA5}">
                      <a16:colId xmlns:a16="http://schemas.microsoft.com/office/drawing/2014/main" val="414553000"/>
                    </a:ext>
                  </a:extLst>
                </a:gridCol>
                <a:gridCol w="539854">
                  <a:extLst>
                    <a:ext uri="{9D8B030D-6E8A-4147-A177-3AD203B41FA5}">
                      <a16:colId xmlns:a16="http://schemas.microsoft.com/office/drawing/2014/main" val="1638403314"/>
                    </a:ext>
                  </a:extLst>
                </a:gridCol>
                <a:gridCol w="539854">
                  <a:extLst>
                    <a:ext uri="{9D8B030D-6E8A-4147-A177-3AD203B41FA5}">
                      <a16:colId xmlns:a16="http://schemas.microsoft.com/office/drawing/2014/main" val="1706165456"/>
                    </a:ext>
                  </a:extLst>
                </a:gridCol>
                <a:gridCol w="539854">
                  <a:extLst>
                    <a:ext uri="{9D8B030D-6E8A-4147-A177-3AD203B41FA5}">
                      <a16:colId xmlns:a16="http://schemas.microsoft.com/office/drawing/2014/main" val="2543566135"/>
                    </a:ext>
                  </a:extLst>
                </a:gridCol>
                <a:gridCol w="539854">
                  <a:extLst>
                    <a:ext uri="{9D8B030D-6E8A-4147-A177-3AD203B41FA5}">
                      <a16:colId xmlns:a16="http://schemas.microsoft.com/office/drawing/2014/main" val="189397995"/>
                    </a:ext>
                  </a:extLst>
                </a:gridCol>
                <a:gridCol w="539854">
                  <a:extLst>
                    <a:ext uri="{9D8B030D-6E8A-4147-A177-3AD203B41FA5}">
                      <a16:colId xmlns:a16="http://schemas.microsoft.com/office/drawing/2014/main" val="1886119803"/>
                    </a:ext>
                  </a:extLst>
                </a:gridCol>
                <a:gridCol w="539854">
                  <a:extLst>
                    <a:ext uri="{9D8B030D-6E8A-4147-A177-3AD203B41FA5}">
                      <a16:colId xmlns:a16="http://schemas.microsoft.com/office/drawing/2014/main" val="355875075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052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5DFDCE0C-208D-8D44-BE5F-D5E170B6E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168671"/>
              </p:ext>
            </p:extLst>
          </p:nvPr>
        </p:nvGraphicFramePr>
        <p:xfrm>
          <a:off x="407175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EECF1926-2FC8-284C-883D-63EE411372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628029"/>
              </p:ext>
            </p:extLst>
          </p:nvPr>
        </p:nvGraphicFramePr>
        <p:xfrm>
          <a:off x="407175" y="4080352"/>
          <a:ext cx="53985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2813A77F-FB20-3042-9A07-9AD10A367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638291"/>
              </p:ext>
            </p:extLst>
          </p:nvPr>
        </p:nvGraphicFramePr>
        <p:xfrm>
          <a:off x="6099637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CE4CEAD8-4425-DD43-B535-6C32D807C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406014"/>
              </p:ext>
            </p:extLst>
          </p:nvPr>
        </p:nvGraphicFramePr>
        <p:xfrm>
          <a:off x="6099637" y="4080352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9674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5DFDCE0C-208D-8D44-BE5F-D5E170B6E9D0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878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449879">
                  <a:extLst>
                    <a:ext uri="{9D8B030D-6E8A-4147-A177-3AD203B41FA5}">
                      <a16:colId xmlns:a16="http://schemas.microsoft.com/office/drawing/2014/main" val="589645562"/>
                    </a:ext>
                  </a:extLst>
                </a:gridCol>
                <a:gridCol w="449878">
                  <a:extLst>
                    <a:ext uri="{9D8B030D-6E8A-4147-A177-3AD203B41FA5}">
                      <a16:colId xmlns:a16="http://schemas.microsoft.com/office/drawing/2014/main" val="3506109490"/>
                    </a:ext>
                  </a:extLst>
                </a:gridCol>
                <a:gridCol w="449878">
                  <a:extLst>
                    <a:ext uri="{9D8B030D-6E8A-4147-A177-3AD203B41FA5}">
                      <a16:colId xmlns:a16="http://schemas.microsoft.com/office/drawing/2014/main" val="1497431265"/>
                    </a:ext>
                  </a:extLst>
                </a:gridCol>
                <a:gridCol w="449879">
                  <a:extLst>
                    <a:ext uri="{9D8B030D-6E8A-4147-A177-3AD203B41FA5}">
                      <a16:colId xmlns:a16="http://schemas.microsoft.com/office/drawing/2014/main" val="1721520020"/>
                    </a:ext>
                  </a:extLst>
                </a:gridCol>
                <a:gridCol w="449878">
                  <a:extLst>
                    <a:ext uri="{9D8B030D-6E8A-4147-A177-3AD203B41FA5}">
                      <a16:colId xmlns:a16="http://schemas.microsoft.com/office/drawing/2014/main" val="481000399"/>
                    </a:ext>
                  </a:extLst>
                </a:gridCol>
                <a:gridCol w="449878">
                  <a:extLst>
                    <a:ext uri="{9D8B030D-6E8A-4147-A177-3AD203B41FA5}">
                      <a16:colId xmlns:a16="http://schemas.microsoft.com/office/drawing/2014/main" val="479686545"/>
                    </a:ext>
                  </a:extLst>
                </a:gridCol>
                <a:gridCol w="449879">
                  <a:extLst>
                    <a:ext uri="{9D8B030D-6E8A-4147-A177-3AD203B41FA5}">
                      <a16:colId xmlns:a16="http://schemas.microsoft.com/office/drawing/2014/main" val="1185615682"/>
                    </a:ext>
                  </a:extLst>
                </a:gridCol>
                <a:gridCol w="449878">
                  <a:extLst>
                    <a:ext uri="{9D8B030D-6E8A-4147-A177-3AD203B41FA5}">
                      <a16:colId xmlns:a16="http://schemas.microsoft.com/office/drawing/2014/main" val="151199945"/>
                    </a:ext>
                  </a:extLst>
                </a:gridCol>
                <a:gridCol w="449878">
                  <a:extLst>
                    <a:ext uri="{9D8B030D-6E8A-4147-A177-3AD203B41FA5}">
                      <a16:colId xmlns:a16="http://schemas.microsoft.com/office/drawing/2014/main" val="2420267938"/>
                    </a:ext>
                  </a:extLst>
                </a:gridCol>
                <a:gridCol w="449879">
                  <a:extLst>
                    <a:ext uri="{9D8B030D-6E8A-4147-A177-3AD203B41FA5}">
                      <a16:colId xmlns:a16="http://schemas.microsoft.com/office/drawing/2014/main" val="1857586279"/>
                    </a:ext>
                  </a:extLst>
                </a:gridCol>
                <a:gridCol w="449878">
                  <a:extLst>
                    <a:ext uri="{9D8B030D-6E8A-4147-A177-3AD203B41FA5}">
                      <a16:colId xmlns:a16="http://schemas.microsoft.com/office/drawing/2014/main" val="324503514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EECF1926-2FC8-284C-883D-63EE411372BF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4080352"/>
          <a:ext cx="53985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9635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1349635">
                  <a:extLst>
                    <a:ext uri="{9D8B030D-6E8A-4147-A177-3AD203B41FA5}">
                      <a16:colId xmlns:a16="http://schemas.microsoft.com/office/drawing/2014/main" val="1438736364"/>
                    </a:ext>
                  </a:extLst>
                </a:gridCol>
                <a:gridCol w="1349635">
                  <a:extLst>
                    <a:ext uri="{9D8B030D-6E8A-4147-A177-3AD203B41FA5}">
                      <a16:colId xmlns:a16="http://schemas.microsoft.com/office/drawing/2014/main" val="1263892478"/>
                    </a:ext>
                  </a:extLst>
                </a:gridCol>
                <a:gridCol w="1349635">
                  <a:extLst>
                    <a:ext uri="{9D8B030D-6E8A-4147-A177-3AD203B41FA5}">
                      <a16:colId xmlns:a16="http://schemas.microsoft.com/office/drawing/2014/main" val="2439842562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2813A77F-FB20-3042-9A07-9AD10A36797F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878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449879">
                  <a:extLst>
                    <a:ext uri="{9D8B030D-6E8A-4147-A177-3AD203B41FA5}">
                      <a16:colId xmlns:a16="http://schemas.microsoft.com/office/drawing/2014/main" val="1731258351"/>
                    </a:ext>
                  </a:extLst>
                </a:gridCol>
                <a:gridCol w="449878">
                  <a:extLst>
                    <a:ext uri="{9D8B030D-6E8A-4147-A177-3AD203B41FA5}">
                      <a16:colId xmlns:a16="http://schemas.microsoft.com/office/drawing/2014/main" val="1531718824"/>
                    </a:ext>
                  </a:extLst>
                </a:gridCol>
                <a:gridCol w="449878">
                  <a:extLst>
                    <a:ext uri="{9D8B030D-6E8A-4147-A177-3AD203B41FA5}">
                      <a16:colId xmlns:a16="http://schemas.microsoft.com/office/drawing/2014/main" val="3010558689"/>
                    </a:ext>
                  </a:extLst>
                </a:gridCol>
                <a:gridCol w="449879">
                  <a:extLst>
                    <a:ext uri="{9D8B030D-6E8A-4147-A177-3AD203B41FA5}">
                      <a16:colId xmlns:a16="http://schemas.microsoft.com/office/drawing/2014/main" val="2751510722"/>
                    </a:ext>
                  </a:extLst>
                </a:gridCol>
                <a:gridCol w="449878">
                  <a:extLst>
                    <a:ext uri="{9D8B030D-6E8A-4147-A177-3AD203B41FA5}">
                      <a16:colId xmlns:a16="http://schemas.microsoft.com/office/drawing/2014/main" val="3607195857"/>
                    </a:ext>
                  </a:extLst>
                </a:gridCol>
                <a:gridCol w="449878">
                  <a:extLst>
                    <a:ext uri="{9D8B030D-6E8A-4147-A177-3AD203B41FA5}">
                      <a16:colId xmlns:a16="http://schemas.microsoft.com/office/drawing/2014/main" val="2850177492"/>
                    </a:ext>
                  </a:extLst>
                </a:gridCol>
                <a:gridCol w="449879">
                  <a:extLst>
                    <a:ext uri="{9D8B030D-6E8A-4147-A177-3AD203B41FA5}">
                      <a16:colId xmlns:a16="http://schemas.microsoft.com/office/drawing/2014/main" val="3953577902"/>
                    </a:ext>
                  </a:extLst>
                </a:gridCol>
                <a:gridCol w="449878">
                  <a:extLst>
                    <a:ext uri="{9D8B030D-6E8A-4147-A177-3AD203B41FA5}">
                      <a16:colId xmlns:a16="http://schemas.microsoft.com/office/drawing/2014/main" val="1742455763"/>
                    </a:ext>
                  </a:extLst>
                </a:gridCol>
                <a:gridCol w="449878">
                  <a:extLst>
                    <a:ext uri="{9D8B030D-6E8A-4147-A177-3AD203B41FA5}">
                      <a16:colId xmlns:a16="http://schemas.microsoft.com/office/drawing/2014/main" val="409816130"/>
                    </a:ext>
                  </a:extLst>
                </a:gridCol>
                <a:gridCol w="449879">
                  <a:extLst>
                    <a:ext uri="{9D8B030D-6E8A-4147-A177-3AD203B41FA5}">
                      <a16:colId xmlns:a16="http://schemas.microsoft.com/office/drawing/2014/main" val="3434596808"/>
                    </a:ext>
                  </a:extLst>
                </a:gridCol>
                <a:gridCol w="449878">
                  <a:extLst>
                    <a:ext uri="{9D8B030D-6E8A-4147-A177-3AD203B41FA5}">
                      <a16:colId xmlns:a16="http://schemas.microsoft.com/office/drawing/2014/main" val="324629862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CE4CEAD8-4425-DD43-B535-6C32D807CF57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4080352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9635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1349635">
                  <a:extLst>
                    <a:ext uri="{9D8B030D-6E8A-4147-A177-3AD203B41FA5}">
                      <a16:colId xmlns:a16="http://schemas.microsoft.com/office/drawing/2014/main" val="1191796583"/>
                    </a:ext>
                  </a:extLst>
                </a:gridCol>
                <a:gridCol w="1349635">
                  <a:extLst>
                    <a:ext uri="{9D8B030D-6E8A-4147-A177-3AD203B41FA5}">
                      <a16:colId xmlns:a16="http://schemas.microsoft.com/office/drawing/2014/main" val="1523549945"/>
                    </a:ext>
                  </a:extLst>
                </a:gridCol>
                <a:gridCol w="1349635">
                  <a:extLst>
                    <a:ext uri="{9D8B030D-6E8A-4147-A177-3AD203B41FA5}">
                      <a16:colId xmlns:a16="http://schemas.microsoft.com/office/drawing/2014/main" val="1668130243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770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6EF70B8A-5BAA-AF45-985D-13F0901E8A6F}"/>
              </a:ext>
            </a:extLst>
          </p:cNvPr>
          <p:cNvSpPr/>
          <p:nvPr/>
        </p:nvSpPr>
        <p:spPr>
          <a:xfrm>
            <a:off x="5616926" y="5332045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5DFDCE0C-208D-8D44-BE5F-D5E170B6E9D0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878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449879">
                  <a:extLst>
                    <a:ext uri="{9D8B030D-6E8A-4147-A177-3AD203B41FA5}">
                      <a16:colId xmlns:a16="http://schemas.microsoft.com/office/drawing/2014/main" val="589645562"/>
                    </a:ext>
                  </a:extLst>
                </a:gridCol>
                <a:gridCol w="449878">
                  <a:extLst>
                    <a:ext uri="{9D8B030D-6E8A-4147-A177-3AD203B41FA5}">
                      <a16:colId xmlns:a16="http://schemas.microsoft.com/office/drawing/2014/main" val="3506109490"/>
                    </a:ext>
                  </a:extLst>
                </a:gridCol>
                <a:gridCol w="449878">
                  <a:extLst>
                    <a:ext uri="{9D8B030D-6E8A-4147-A177-3AD203B41FA5}">
                      <a16:colId xmlns:a16="http://schemas.microsoft.com/office/drawing/2014/main" val="1497431265"/>
                    </a:ext>
                  </a:extLst>
                </a:gridCol>
                <a:gridCol w="449879">
                  <a:extLst>
                    <a:ext uri="{9D8B030D-6E8A-4147-A177-3AD203B41FA5}">
                      <a16:colId xmlns:a16="http://schemas.microsoft.com/office/drawing/2014/main" val="1721520020"/>
                    </a:ext>
                  </a:extLst>
                </a:gridCol>
                <a:gridCol w="449878">
                  <a:extLst>
                    <a:ext uri="{9D8B030D-6E8A-4147-A177-3AD203B41FA5}">
                      <a16:colId xmlns:a16="http://schemas.microsoft.com/office/drawing/2014/main" val="481000399"/>
                    </a:ext>
                  </a:extLst>
                </a:gridCol>
                <a:gridCol w="449878">
                  <a:extLst>
                    <a:ext uri="{9D8B030D-6E8A-4147-A177-3AD203B41FA5}">
                      <a16:colId xmlns:a16="http://schemas.microsoft.com/office/drawing/2014/main" val="479686545"/>
                    </a:ext>
                  </a:extLst>
                </a:gridCol>
                <a:gridCol w="449879">
                  <a:extLst>
                    <a:ext uri="{9D8B030D-6E8A-4147-A177-3AD203B41FA5}">
                      <a16:colId xmlns:a16="http://schemas.microsoft.com/office/drawing/2014/main" val="1185615682"/>
                    </a:ext>
                  </a:extLst>
                </a:gridCol>
                <a:gridCol w="449878">
                  <a:extLst>
                    <a:ext uri="{9D8B030D-6E8A-4147-A177-3AD203B41FA5}">
                      <a16:colId xmlns:a16="http://schemas.microsoft.com/office/drawing/2014/main" val="151199945"/>
                    </a:ext>
                  </a:extLst>
                </a:gridCol>
                <a:gridCol w="449878">
                  <a:extLst>
                    <a:ext uri="{9D8B030D-6E8A-4147-A177-3AD203B41FA5}">
                      <a16:colId xmlns:a16="http://schemas.microsoft.com/office/drawing/2014/main" val="2420267938"/>
                    </a:ext>
                  </a:extLst>
                </a:gridCol>
                <a:gridCol w="449879">
                  <a:extLst>
                    <a:ext uri="{9D8B030D-6E8A-4147-A177-3AD203B41FA5}">
                      <a16:colId xmlns:a16="http://schemas.microsoft.com/office/drawing/2014/main" val="1857586279"/>
                    </a:ext>
                  </a:extLst>
                </a:gridCol>
                <a:gridCol w="449878">
                  <a:extLst>
                    <a:ext uri="{9D8B030D-6E8A-4147-A177-3AD203B41FA5}">
                      <a16:colId xmlns:a16="http://schemas.microsoft.com/office/drawing/2014/main" val="324503514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EECF1926-2FC8-284C-883D-63EE411372BF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4080352"/>
          <a:ext cx="53985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9635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1349635">
                  <a:extLst>
                    <a:ext uri="{9D8B030D-6E8A-4147-A177-3AD203B41FA5}">
                      <a16:colId xmlns:a16="http://schemas.microsoft.com/office/drawing/2014/main" val="1438736364"/>
                    </a:ext>
                  </a:extLst>
                </a:gridCol>
                <a:gridCol w="1349635">
                  <a:extLst>
                    <a:ext uri="{9D8B030D-6E8A-4147-A177-3AD203B41FA5}">
                      <a16:colId xmlns:a16="http://schemas.microsoft.com/office/drawing/2014/main" val="1263892478"/>
                    </a:ext>
                  </a:extLst>
                </a:gridCol>
                <a:gridCol w="1349635">
                  <a:extLst>
                    <a:ext uri="{9D8B030D-6E8A-4147-A177-3AD203B41FA5}">
                      <a16:colId xmlns:a16="http://schemas.microsoft.com/office/drawing/2014/main" val="2439842562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2813A77F-FB20-3042-9A07-9AD10A36797F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878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449879">
                  <a:extLst>
                    <a:ext uri="{9D8B030D-6E8A-4147-A177-3AD203B41FA5}">
                      <a16:colId xmlns:a16="http://schemas.microsoft.com/office/drawing/2014/main" val="1731258351"/>
                    </a:ext>
                  </a:extLst>
                </a:gridCol>
                <a:gridCol w="449878">
                  <a:extLst>
                    <a:ext uri="{9D8B030D-6E8A-4147-A177-3AD203B41FA5}">
                      <a16:colId xmlns:a16="http://schemas.microsoft.com/office/drawing/2014/main" val="1531718824"/>
                    </a:ext>
                  </a:extLst>
                </a:gridCol>
                <a:gridCol w="449878">
                  <a:extLst>
                    <a:ext uri="{9D8B030D-6E8A-4147-A177-3AD203B41FA5}">
                      <a16:colId xmlns:a16="http://schemas.microsoft.com/office/drawing/2014/main" val="3010558689"/>
                    </a:ext>
                  </a:extLst>
                </a:gridCol>
                <a:gridCol w="449879">
                  <a:extLst>
                    <a:ext uri="{9D8B030D-6E8A-4147-A177-3AD203B41FA5}">
                      <a16:colId xmlns:a16="http://schemas.microsoft.com/office/drawing/2014/main" val="2751510722"/>
                    </a:ext>
                  </a:extLst>
                </a:gridCol>
                <a:gridCol w="449878">
                  <a:extLst>
                    <a:ext uri="{9D8B030D-6E8A-4147-A177-3AD203B41FA5}">
                      <a16:colId xmlns:a16="http://schemas.microsoft.com/office/drawing/2014/main" val="3607195857"/>
                    </a:ext>
                  </a:extLst>
                </a:gridCol>
                <a:gridCol w="449878">
                  <a:extLst>
                    <a:ext uri="{9D8B030D-6E8A-4147-A177-3AD203B41FA5}">
                      <a16:colId xmlns:a16="http://schemas.microsoft.com/office/drawing/2014/main" val="2850177492"/>
                    </a:ext>
                  </a:extLst>
                </a:gridCol>
                <a:gridCol w="449879">
                  <a:extLst>
                    <a:ext uri="{9D8B030D-6E8A-4147-A177-3AD203B41FA5}">
                      <a16:colId xmlns:a16="http://schemas.microsoft.com/office/drawing/2014/main" val="3953577902"/>
                    </a:ext>
                  </a:extLst>
                </a:gridCol>
                <a:gridCol w="449878">
                  <a:extLst>
                    <a:ext uri="{9D8B030D-6E8A-4147-A177-3AD203B41FA5}">
                      <a16:colId xmlns:a16="http://schemas.microsoft.com/office/drawing/2014/main" val="1742455763"/>
                    </a:ext>
                  </a:extLst>
                </a:gridCol>
                <a:gridCol w="449878">
                  <a:extLst>
                    <a:ext uri="{9D8B030D-6E8A-4147-A177-3AD203B41FA5}">
                      <a16:colId xmlns:a16="http://schemas.microsoft.com/office/drawing/2014/main" val="409816130"/>
                    </a:ext>
                  </a:extLst>
                </a:gridCol>
                <a:gridCol w="449879">
                  <a:extLst>
                    <a:ext uri="{9D8B030D-6E8A-4147-A177-3AD203B41FA5}">
                      <a16:colId xmlns:a16="http://schemas.microsoft.com/office/drawing/2014/main" val="3434596808"/>
                    </a:ext>
                  </a:extLst>
                </a:gridCol>
                <a:gridCol w="449878">
                  <a:extLst>
                    <a:ext uri="{9D8B030D-6E8A-4147-A177-3AD203B41FA5}">
                      <a16:colId xmlns:a16="http://schemas.microsoft.com/office/drawing/2014/main" val="324629862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CE4CEAD8-4425-DD43-B535-6C32D807CF57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4080352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9635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1349635">
                  <a:extLst>
                    <a:ext uri="{9D8B030D-6E8A-4147-A177-3AD203B41FA5}">
                      <a16:colId xmlns:a16="http://schemas.microsoft.com/office/drawing/2014/main" val="1191796583"/>
                    </a:ext>
                  </a:extLst>
                </a:gridCol>
                <a:gridCol w="1349635">
                  <a:extLst>
                    <a:ext uri="{9D8B030D-6E8A-4147-A177-3AD203B41FA5}">
                      <a16:colId xmlns:a16="http://schemas.microsoft.com/office/drawing/2014/main" val="1523549945"/>
                    </a:ext>
                  </a:extLst>
                </a:gridCol>
                <a:gridCol w="1349635">
                  <a:extLst>
                    <a:ext uri="{9D8B030D-6E8A-4147-A177-3AD203B41FA5}">
                      <a16:colId xmlns:a16="http://schemas.microsoft.com/office/drawing/2014/main" val="1668130243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258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apply my equivalent fractions knowledge by comparing and ordering fractions greater than 1 – both in improper fraction and mixed number form -that have common multiple denominators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applying my equivalent fractions knowledge by comparing and ordering fractions greater than 1 – both in improper fraction and mixed number form -that have common multiple denominators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5 – Spring Block 2 – Fractions – Lesson 6 – To be able to compare and order improper fractions and mixed numbers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6EF70B8A-5BAA-AF45-985D-13F0901E8A6F}"/>
              </a:ext>
            </a:extLst>
          </p:cNvPr>
          <p:cNvSpPr/>
          <p:nvPr/>
        </p:nvSpPr>
        <p:spPr>
          <a:xfrm>
            <a:off x="5616926" y="5332045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5DFDCE0C-208D-8D44-BE5F-D5E170B6E9D0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878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449879">
                  <a:extLst>
                    <a:ext uri="{9D8B030D-6E8A-4147-A177-3AD203B41FA5}">
                      <a16:colId xmlns:a16="http://schemas.microsoft.com/office/drawing/2014/main" val="589645562"/>
                    </a:ext>
                  </a:extLst>
                </a:gridCol>
                <a:gridCol w="449878">
                  <a:extLst>
                    <a:ext uri="{9D8B030D-6E8A-4147-A177-3AD203B41FA5}">
                      <a16:colId xmlns:a16="http://schemas.microsoft.com/office/drawing/2014/main" val="3506109490"/>
                    </a:ext>
                  </a:extLst>
                </a:gridCol>
                <a:gridCol w="449878">
                  <a:extLst>
                    <a:ext uri="{9D8B030D-6E8A-4147-A177-3AD203B41FA5}">
                      <a16:colId xmlns:a16="http://schemas.microsoft.com/office/drawing/2014/main" val="1497431265"/>
                    </a:ext>
                  </a:extLst>
                </a:gridCol>
                <a:gridCol w="449879">
                  <a:extLst>
                    <a:ext uri="{9D8B030D-6E8A-4147-A177-3AD203B41FA5}">
                      <a16:colId xmlns:a16="http://schemas.microsoft.com/office/drawing/2014/main" val="1721520020"/>
                    </a:ext>
                  </a:extLst>
                </a:gridCol>
                <a:gridCol w="449878">
                  <a:extLst>
                    <a:ext uri="{9D8B030D-6E8A-4147-A177-3AD203B41FA5}">
                      <a16:colId xmlns:a16="http://schemas.microsoft.com/office/drawing/2014/main" val="481000399"/>
                    </a:ext>
                  </a:extLst>
                </a:gridCol>
                <a:gridCol w="449878">
                  <a:extLst>
                    <a:ext uri="{9D8B030D-6E8A-4147-A177-3AD203B41FA5}">
                      <a16:colId xmlns:a16="http://schemas.microsoft.com/office/drawing/2014/main" val="479686545"/>
                    </a:ext>
                  </a:extLst>
                </a:gridCol>
                <a:gridCol w="449879">
                  <a:extLst>
                    <a:ext uri="{9D8B030D-6E8A-4147-A177-3AD203B41FA5}">
                      <a16:colId xmlns:a16="http://schemas.microsoft.com/office/drawing/2014/main" val="1185615682"/>
                    </a:ext>
                  </a:extLst>
                </a:gridCol>
                <a:gridCol w="449878">
                  <a:extLst>
                    <a:ext uri="{9D8B030D-6E8A-4147-A177-3AD203B41FA5}">
                      <a16:colId xmlns:a16="http://schemas.microsoft.com/office/drawing/2014/main" val="151199945"/>
                    </a:ext>
                  </a:extLst>
                </a:gridCol>
                <a:gridCol w="449878">
                  <a:extLst>
                    <a:ext uri="{9D8B030D-6E8A-4147-A177-3AD203B41FA5}">
                      <a16:colId xmlns:a16="http://schemas.microsoft.com/office/drawing/2014/main" val="2420267938"/>
                    </a:ext>
                  </a:extLst>
                </a:gridCol>
                <a:gridCol w="449879">
                  <a:extLst>
                    <a:ext uri="{9D8B030D-6E8A-4147-A177-3AD203B41FA5}">
                      <a16:colId xmlns:a16="http://schemas.microsoft.com/office/drawing/2014/main" val="1857586279"/>
                    </a:ext>
                  </a:extLst>
                </a:gridCol>
                <a:gridCol w="449878">
                  <a:extLst>
                    <a:ext uri="{9D8B030D-6E8A-4147-A177-3AD203B41FA5}">
                      <a16:colId xmlns:a16="http://schemas.microsoft.com/office/drawing/2014/main" val="324503514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EECF1926-2FC8-284C-883D-63EE411372BF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4080352"/>
          <a:ext cx="53985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9635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1349635">
                  <a:extLst>
                    <a:ext uri="{9D8B030D-6E8A-4147-A177-3AD203B41FA5}">
                      <a16:colId xmlns:a16="http://schemas.microsoft.com/office/drawing/2014/main" val="1438736364"/>
                    </a:ext>
                  </a:extLst>
                </a:gridCol>
                <a:gridCol w="1349635">
                  <a:extLst>
                    <a:ext uri="{9D8B030D-6E8A-4147-A177-3AD203B41FA5}">
                      <a16:colId xmlns:a16="http://schemas.microsoft.com/office/drawing/2014/main" val="1263892478"/>
                    </a:ext>
                  </a:extLst>
                </a:gridCol>
                <a:gridCol w="1349635">
                  <a:extLst>
                    <a:ext uri="{9D8B030D-6E8A-4147-A177-3AD203B41FA5}">
                      <a16:colId xmlns:a16="http://schemas.microsoft.com/office/drawing/2014/main" val="2439842562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2813A77F-FB20-3042-9A07-9AD10A36797F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878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449879">
                  <a:extLst>
                    <a:ext uri="{9D8B030D-6E8A-4147-A177-3AD203B41FA5}">
                      <a16:colId xmlns:a16="http://schemas.microsoft.com/office/drawing/2014/main" val="1731258351"/>
                    </a:ext>
                  </a:extLst>
                </a:gridCol>
                <a:gridCol w="449878">
                  <a:extLst>
                    <a:ext uri="{9D8B030D-6E8A-4147-A177-3AD203B41FA5}">
                      <a16:colId xmlns:a16="http://schemas.microsoft.com/office/drawing/2014/main" val="1531718824"/>
                    </a:ext>
                  </a:extLst>
                </a:gridCol>
                <a:gridCol w="449878">
                  <a:extLst>
                    <a:ext uri="{9D8B030D-6E8A-4147-A177-3AD203B41FA5}">
                      <a16:colId xmlns:a16="http://schemas.microsoft.com/office/drawing/2014/main" val="3010558689"/>
                    </a:ext>
                  </a:extLst>
                </a:gridCol>
                <a:gridCol w="449879">
                  <a:extLst>
                    <a:ext uri="{9D8B030D-6E8A-4147-A177-3AD203B41FA5}">
                      <a16:colId xmlns:a16="http://schemas.microsoft.com/office/drawing/2014/main" val="2751510722"/>
                    </a:ext>
                  </a:extLst>
                </a:gridCol>
                <a:gridCol w="449878">
                  <a:extLst>
                    <a:ext uri="{9D8B030D-6E8A-4147-A177-3AD203B41FA5}">
                      <a16:colId xmlns:a16="http://schemas.microsoft.com/office/drawing/2014/main" val="3607195857"/>
                    </a:ext>
                  </a:extLst>
                </a:gridCol>
                <a:gridCol w="449878">
                  <a:extLst>
                    <a:ext uri="{9D8B030D-6E8A-4147-A177-3AD203B41FA5}">
                      <a16:colId xmlns:a16="http://schemas.microsoft.com/office/drawing/2014/main" val="2850177492"/>
                    </a:ext>
                  </a:extLst>
                </a:gridCol>
                <a:gridCol w="449879">
                  <a:extLst>
                    <a:ext uri="{9D8B030D-6E8A-4147-A177-3AD203B41FA5}">
                      <a16:colId xmlns:a16="http://schemas.microsoft.com/office/drawing/2014/main" val="3953577902"/>
                    </a:ext>
                  </a:extLst>
                </a:gridCol>
                <a:gridCol w="449878">
                  <a:extLst>
                    <a:ext uri="{9D8B030D-6E8A-4147-A177-3AD203B41FA5}">
                      <a16:colId xmlns:a16="http://schemas.microsoft.com/office/drawing/2014/main" val="1742455763"/>
                    </a:ext>
                  </a:extLst>
                </a:gridCol>
                <a:gridCol w="449878">
                  <a:extLst>
                    <a:ext uri="{9D8B030D-6E8A-4147-A177-3AD203B41FA5}">
                      <a16:colId xmlns:a16="http://schemas.microsoft.com/office/drawing/2014/main" val="409816130"/>
                    </a:ext>
                  </a:extLst>
                </a:gridCol>
                <a:gridCol w="449879">
                  <a:extLst>
                    <a:ext uri="{9D8B030D-6E8A-4147-A177-3AD203B41FA5}">
                      <a16:colId xmlns:a16="http://schemas.microsoft.com/office/drawing/2014/main" val="3434596808"/>
                    </a:ext>
                  </a:extLst>
                </a:gridCol>
                <a:gridCol w="449878">
                  <a:extLst>
                    <a:ext uri="{9D8B030D-6E8A-4147-A177-3AD203B41FA5}">
                      <a16:colId xmlns:a16="http://schemas.microsoft.com/office/drawing/2014/main" val="324629862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CE4CEAD8-4425-DD43-B535-6C32D807CF57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4080352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9635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1349635">
                  <a:extLst>
                    <a:ext uri="{9D8B030D-6E8A-4147-A177-3AD203B41FA5}">
                      <a16:colId xmlns:a16="http://schemas.microsoft.com/office/drawing/2014/main" val="1191796583"/>
                    </a:ext>
                  </a:extLst>
                </a:gridCol>
                <a:gridCol w="1349635">
                  <a:extLst>
                    <a:ext uri="{9D8B030D-6E8A-4147-A177-3AD203B41FA5}">
                      <a16:colId xmlns:a16="http://schemas.microsoft.com/office/drawing/2014/main" val="1523549945"/>
                    </a:ext>
                  </a:extLst>
                </a:gridCol>
                <a:gridCol w="1349635">
                  <a:extLst>
                    <a:ext uri="{9D8B030D-6E8A-4147-A177-3AD203B41FA5}">
                      <a16:colId xmlns:a16="http://schemas.microsoft.com/office/drawing/2014/main" val="1668130243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7021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bar models to compare the following: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E69FEB-64F6-F44B-8408-D4B37B138A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135" y="2996597"/>
            <a:ext cx="829983" cy="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BC3DC40-4D9B-904C-A10E-DF0FBE972367}"/>
                  </a:ext>
                </a:extLst>
              </p:cNvPr>
              <p:cNvSpPr/>
              <p:nvPr/>
            </p:nvSpPr>
            <p:spPr>
              <a:xfrm>
                <a:off x="1304374" y="3006541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BC3DC40-4D9B-904C-A10E-DF0FBE9723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74" y="3006541"/>
                <a:ext cx="1264644" cy="84491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387C66E7-FC37-D24F-8736-6302A71DECA0}"/>
                  </a:ext>
                </a:extLst>
              </p:cNvPr>
              <p:cNvSpPr/>
              <p:nvPr/>
            </p:nvSpPr>
            <p:spPr>
              <a:xfrm>
                <a:off x="4507552" y="3006541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387C66E7-FC37-D24F-8736-6302A71DEC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552" y="3006541"/>
                <a:ext cx="1283478" cy="844918"/>
              </a:xfrm>
              <a:prstGeom prst="roundRect">
                <a:avLst/>
              </a:prstGeom>
              <a:blipFill>
                <a:blip r:embed="rId5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6E9A20BF-5DA9-7643-8188-0222ADF724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135" y="4255925"/>
            <a:ext cx="829983" cy="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0953332F-8F1D-8040-8D97-6E5B68E2F433}"/>
                  </a:ext>
                </a:extLst>
              </p:cNvPr>
              <p:cNvSpPr/>
              <p:nvPr/>
            </p:nvSpPr>
            <p:spPr>
              <a:xfrm>
                <a:off x="1304374" y="4265869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0953332F-8F1D-8040-8D97-6E5B68E2F4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74" y="4265869"/>
                <a:ext cx="1264644" cy="844918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D262A262-3050-8D4D-A1A5-B985B5D6BF3D}"/>
                  </a:ext>
                </a:extLst>
              </p:cNvPr>
              <p:cNvSpPr/>
              <p:nvPr/>
            </p:nvSpPr>
            <p:spPr>
              <a:xfrm>
                <a:off x="4507552" y="4265869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D262A262-3050-8D4D-A1A5-B985B5D6BF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552" y="4265869"/>
                <a:ext cx="1283478" cy="844918"/>
              </a:xfrm>
              <a:prstGeom prst="roundRect">
                <a:avLst/>
              </a:prstGeom>
              <a:blipFill>
                <a:blip r:embed="rId7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DDA17CBE-2B93-EE45-B4E0-812FD567CD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135" y="5518654"/>
            <a:ext cx="829983" cy="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DCE025B4-B82E-D64A-AE74-1ADFE2EE31ED}"/>
                  </a:ext>
                </a:extLst>
              </p:cNvPr>
              <p:cNvSpPr/>
              <p:nvPr/>
            </p:nvSpPr>
            <p:spPr>
              <a:xfrm>
                <a:off x="1304374" y="5528598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DCE025B4-B82E-D64A-AE74-1ADFE2EE31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74" y="5528598"/>
                <a:ext cx="1264644" cy="844918"/>
              </a:xfrm>
              <a:prstGeom prst="roundRect">
                <a:avLst/>
              </a:prstGeom>
              <a:blipFill>
                <a:blip r:embed="rId8"/>
                <a:stretch>
                  <a:fillRect b="-142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135CE05C-E003-5B49-B7C9-85BCD7F391F5}"/>
                  </a:ext>
                </a:extLst>
              </p:cNvPr>
              <p:cNvSpPr/>
              <p:nvPr/>
            </p:nvSpPr>
            <p:spPr>
              <a:xfrm>
                <a:off x="4507552" y="5528598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135CE05C-E003-5B49-B7C9-85BCD7F391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552" y="5528598"/>
                <a:ext cx="1283478" cy="84491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DD3A109-ED83-4F40-812C-B82DBBA5718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6783" y="3533596"/>
            <a:ext cx="5231817" cy="165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61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bar models to compare the following: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E69FEB-64F6-F44B-8408-D4B37B138A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135" y="2996597"/>
            <a:ext cx="829983" cy="8449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517A30F-88D3-8D4E-914F-7E7C58B6AE7C}"/>
              </a:ext>
            </a:extLst>
          </p:cNvPr>
          <p:cNvSpPr/>
          <p:nvPr/>
        </p:nvSpPr>
        <p:spPr>
          <a:xfrm>
            <a:off x="3150453" y="3006541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400" dirty="0">
              <a:solidFill>
                <a:srgbClr val="FF38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BC3DC40-4D9B-904C-A10E-DF0FBE972367}"/>
                  </a:ext>
                </a:extLst>
              </p:cNvPr>
              <p:cNvSpPr/>
              <p:nvPr/>
            </p:nvSpPr>
            <p:spPr>
              <a:xfrm>
                <a:off x="1304374" y="3006541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BC3DC40-4D9B-904C-A10E-DF0FBE9723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74" y="3006541"/>
                <a:ext cx="1264644" cy="84491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387C66E7-FC37-D24F-8736-6302A71DECA0}"/>
                  </a:ext>
                </a:extLst>
              </p:cNvPr>
              <p:cNvSpPr/>
              <p:nvPr/>
            </p:nvSpPr>
            <p:spPr>
              <a:xfrm>
                <a:off x="4507552" y="3006541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387C66E7-FC37-D24F-8736-6302A71DEC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552" y="3006541"/>
                <a:ext cx="1283478" cy="844918"/>
              </a:xfrm>
              <a:prstGeom prst="roundRect">
                <a:avLst/>
              </a:prstGeom>
              <a:blipFill>
                <a:blip r:embed="rId5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6E9A20BF-5DA9-7643-8188-0222ADF724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135" y="4255925"/>
            <a:ext cx="829983" cy="84491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B237816-135E-4545-AA60-37E5A8349487}"/>
              </a:ext>
            </a:extLst>
          </p:cNvPr>
          <p:cNvSpPr/>
          <p:nvPr/>
        </p:nvSpPr>
        <p:spPr>
          <a:xfrm>
            <a:off x="3150453" y="4265869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0953332F-8F1D-8040-8D97-6E5B68E2F433}"/>
                  </a:ext>
                </a:extLst>
              </p:cNvPr>
              <p:cNvSpPr/>
              <p:nvPr/>
            </p:nvSpPr>
            <p:spPr>
              <a:xfrm>
                <a:off x="1304374" y="4265869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0953332F-8F1D-8040-8D97-6E5B68E2F4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74" y="4265869"/>
                <a:ext cx="1264644" cy="844918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D262A262-3050-8D4D-A1A5-B985B5D6BF3D}"/>
                  </a:ext>
                </a:extLst>
              </p:cNvPr>
              <p:cNvSpPr/>
              <p:nvPr/>
            </p:nvSpPr>
            <p:spPr>
              <a:xfrm>
                <a:off x="4507552" y="4265869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D262A262-3050-8D4D-A1A5-B985B5D6BF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552" y="4265869"/>
                <a:ext cx="1283478" cy="844918"/>
              </a:xfrm>
              <a:prstGeom prst="roundRect">
                <a:avLst/>
              </a:prstGeom>
              <a:blipFill>
                <a:blip r:embed="rId7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DDA17CBE-2B93-EE45-B4E0-812FD567CD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135" y="5518654"/>
            <a:ext cx="829983" cy="84491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48BB3C2-4652-9B40-B89B-F931FB41DC18}"/>
              </a:ext>
            </a:extLst>
          </p:cNvPr>
          <p:cNvSpPr/>
          <p:nvPr/>
        </p:nvSpPr>
        <p:spPr>
          <a:xfrm>
            <a:off x="3150453" y="5528598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DCE025B4-B82E-D64A-AE74-1ADFE2EE31ED}"/>
                  </a:ext>
                </a:extLst>
              </p:cNvPr>
              <p:cNvSpPr/>
              <p:nvPr/>
            </p:nvSpPr>
            <p:spPr>
              <a:xfrm>
                <a:off x="1304374" y="5528598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DCE025B4-B82E-D64A-AE74-1ADFE2EE31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74" y="5528598"/>
                <a:ext cx="1264644" cy="844918"/>
              </a:xfrm>
              <a:prstGeom prst="roundRect">
                <a:avLst/>
              </a:prstGeom>
              <a:blipFill>
                <a:blip r:embed="rId8"/>
                <a:stretch>
                  <a:fillRect b="-142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135CE05C-E003-5B49-B7C9-85BCD7F391F5}"/>
                  </a:ext>
                </a:extLst>
              </p:cNvPr>
              <p:cNvSpPr/>
              <p:nvPr/>
            </p:nvSpPr>
            <p:spPr>
              <a:xfrm>
                <a:off x="4507552" y="5528598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135CE05C-E003-5B49-B7C9-85BCD7F391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552" y="5528598"/>
                <a:ext cx="1283478" cy="84491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DD3A109-ED83-4F40-812C-B82DBBA5718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6783" y="3533596"/>
            <a:ext cx="5231817" cy="165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7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and 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9B86782-F512-8044-8974-AE5F67551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399362"/>
              </p:ext>
            </p:extLst>
          </p:nvPr>
        </p:nvGraphicFramePr>
        <p:xfrm>
          <a:off x="407175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598478A-D317-5C47-9973-DB84C03D3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358328"/>
              </p:ext>
            </p:extLst>
          </p:nvPr>
        </p:nvGraphicFramePr>
        <p:xfrm>
          <a:off x="407175" y="4080352"/>
          <a:ext cx="53985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11B3410-C80C-5F41-9F91-2FA385980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377282"/>
              </p:ext>
            </p:extLst>
          </p:nvPr>
        </p:nvGraphicFramePr>
        <p:xfrm>
          <a:off x="6099637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A7AF747-27A0-0642-8205-ED9173084D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048111"/>
              </p:ext>
            </p:extLst>
          </p:nvPr>
        </p:nvGraphicFramePr>
        <p:xfrm>
          <a:off x="6099637" y="4080352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373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and 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5DFDCE0C-208D-8D44-BE5F-D5E170B6E9D0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9635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1349635">
                  <a:extLst>
                    <a:ext uri="{9D8B030D-6E8A-4147-A177-3AD203B41FA5}">
                      <a16:colId xmlns:a16="http://schemas.microsoft.com/office/drawing/2014/main" val="386923036"/>
                    </a:ext>
                  </a:extLst>
                </a:gridCol>
                <a:gridCol w="1349635">
                  <a:extLst>
                    <a:ext uri="{9D8B030D-6E8A-4147-A177-3AD203B41FA5}">
                      <a16:colId xmlns:a16="http://schemas.microsoft.com/office/drawing/2014/main" val="1194346"/>
                    </a:ext>
                  </a:extLst>
                </a:gridCol>
                <a:gridCol w="1349635">
                  <a:extLst>
                    <a:ext uri="{9D8B030D-6E8A-4147-A177-3AD203B41FA5}">
                      <a16:colId xmlns:a16="http://schemas.microsoft.com/office/drawing/2014/main" val="1804989665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EECF1926-2FC8-284C-883D-63EE411372BF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4080352"/>
          <a:ext cx="53985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9270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2699270">
                  <a:extLst>
                    <a:ext uri="{9D8B030D-6E8A-4147-A177-3AD203B41FA5}">
                      <a16:colId xmlns:a16="http://schemas.microsoft.com/office/drawing/2014/main" val="514455110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2813A77F-FB20-3042-9A07-9AD10A36797F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9635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1349635">
                  <a:extLst>
                    <a:ext uri="{9D8B030D-6E8A-4147-A177-3AD203B41FA5}">
                      <a16:colId xmlns:a16="http://schemas.microsoft.com/office/drawing/2014/main" val="159860080"/>
                    </a:ext>
                  </a:extLst>
                </a:gridCol>
                <a:gridCol w="1349635">
                  <a:extLst>
                    <a:ext uri="{9D8B030D-6E8A-4147-A177-3AD203B41FA5}">
                      <a16:colId xmlns:a16="http://schemas.microsoft.com/office/drawing/2014/main" val="17546474"/>
                    </a:ext>
                  </a:extLst>
                </a:gridCol>
                <a:gridCol w="1349635">
                  <a:extLst>
                    <a:ext uri="{9D8B030D-6E8A-4147-A177-3AD203B41FA5}">
                      <a16:colId xmlns:a16="http://schemas.microsoft.com/office/drawing/2014/main" val="3030740942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CE4CEAD8-4425-DD43-B535-6C32D807CF57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4080352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9270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2699270">
                  <a:extLst>
                    <a:ext uri="{9D8B030D-6E8A-4147-A177-3AD203B41FA5}">
                      <a16:colId xmlns:a16="http://schemas.microsoft.com/office/drawing/2014/main" val="1523549945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273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and 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5DFDCE0C-208D-8D44-BE5F-D5E170B6E9D0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9635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1349635">
                  <a:extLst>
                    <a:ext uri="{9D8B030D-6E8A-4147-A177-3AD203B41FA5}">
                      <a16:colId xmlns:a16="http://schemas.microsoft.com/office/drawing/2014/main" val="386923036"/>
                    </a:ext>
                  </a:extLst>
                </a:gridCol>
                <a:gridCol w="1349635">
                  <a:extLst>
                    <a:ext uri="{9D8B030D-6E8A-4147-A177-3AD203B41FA5}">
                      <a16:colId xmlns:a16="http://schemas.microsoft.com/office/drawing/2014/main" val="1194346"/>
                    </a:ext>
                  </a:extLst>
                </a:gridCol>
                <a:gridCol w="1349635">
                  <a:extLst>
                    <a:ext uri="{9D8B030D-6E8A-4147-A177-3AD203B41FA5}">
                      <a16:colId xmlns:a16="http://schemas.microsoft.com/office/drawing/2014/main" val="1804989665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EECF1926-2FC8-284C-883D-63EE411372BF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4080352"/>
          <a:ext cx="53985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9270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2699270">
                  <a:extLst>
                    <a:ext uri="{9D8B030D-6E8A-4147-A177-3AD203B41FA5}">
                      <a16:colId xmlns:a16="http://schemas.microsoft.com/office/drawing/2014/main" val="514455110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3D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2813A77F-FB20-3042-9A07-9AD10A36797F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9635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1349635">
                  <a:extLst>
                    <a:ext uri="{9D8B030D-6E8A-4147-A177-3AD203B41FA5}">
                      <a16:colId xmlns:a16="http://schemas.microsoft.com/office/drawing/2014/main" val="159860080"/>
                    </a:ext>
                  </a:extLst>
                </a:gridCol>
                <a:gridCol w="1349635">
                  <a:extLst>
                    <a:ext uri="{9D8B030D-6E8A-4147-A177-3AD203B41FA5}">
                      <a16:colId xmlns:a16="http://schemas.microsoft.com/office/drawing/2014/main" val="17546474"/>
                    </a:ext>
                  </a:extLst>
                </a:gridCol>
                <a:gridCol w="1349635">
                  <a:extLst>
                    <a:ext uri="{9D8B030D-6E8A-4147-A177-3AD203B41FA5}">
                      <a16:colId xmlns:a16="http://schemas.microsoft.com/office/drawing/2014/main" val="3030740942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CE4CEAD8-4425-DD43-B535-6C32D807CF57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4080352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9270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2699270">
                  <a:extLst>
                    <a:ext uri="{9D8B030D-6E8A-4147-A177-3AD203B41FA5}">
                      <a16:colId xmlns:a16="http://schemas.microsoft.com/office/drawing/2014/main" val="1523549945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098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and 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5DFDCE0C-208D-8D44-BE5F-D5E170B6E9D0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9635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1349635">
                  <a:extLst>
                    <a:ext uri="{9D8B030D-6E8A-4147-A177-3AD203B41FA5}">
                      <a16:colId xmlns:a16="http://schemas.microsoft.com/office/drawing/2014/main" val="386923036"/>
                    </a:ext>
                  </a:extLst>
                </a:gridCol>
                <a:gridCol w="1349635">
                  <a:extLst>
                    <a:ext uri="{9D8B030D-6E8A-4147-A177-3AD203B41FA5}">
                      <a16:colId xmlns:a16="http://schemas.microsoft.com/office/drawing/2014/main" val="1194346"/>
                    </a:ext>
                  </a:extLst>
                </a:gridCol>
                <a:gridCol w="1349635">
                  <a:extLst>
                    <a:ext uri="{9D8B030D-6E8A-4147-A177-3AD203B41FA5}">
                      <a16:colId xmlns:a16="http://schemas.microsoft.com/office/drawing/2014/main" val="1804989665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EECF1926-2FC8-284C-883D-63EE411372BF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4080352"/>
          <a:ext cx="53985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9270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2699270">
                  <a:extLst>
                    <a:ext uri="{9D8B030D-6E8A-4147-A177-3AD203B41FA5}">
                      <a16:colId xmlns:a16="http://schemas.microsoft.com/office/drawing/2014/main" val="514455110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3D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2813A77F-FB20-3042-9A07-9AD10A36797F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9635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1349635">
                  <a:extLst>
                    <a:ext uri="{9D8B030D-6E8A-4147-A177-3AD203B41FA5}">
                      <a16:colId xmlns:a16="http://schemas.microsoft.com/office/drawing/2014/main" val="159860080"/>
                    </a:ext>
                  </a:extLst>
                </a:gridCol>
                <a:gridCol w="1349635">
                  <a:extLst>
                    <a:ext uri="{9D8B030D-6E8A-4147-A177-3AD203B41FA5}">
                      <a16:colId xmlns:a16="http://schemas.microsoft.com/office/drawing/2014/main" val="17546474"/>
                    </a:ext>
                  </a:extLst>
                </a:gridCol>
                <a:gridCol w="1349635">
                  <a:extLst>
                    <a:ext uri="{9D8B030D-6E8A-4147-A177-3AD203B41FA5}">
                      <a16:colId xmlns:a16="http://schemas.microsoft.com/office/drawing/2014/main" val="3030740942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CE4CEAD8-4425-DD43-B535-6C32D807CF57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4080352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9270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2699270">
                  <a:extLst>
                    <a:ext uri="{9D8B030D-6E8A-4147-A177-3AD203B41FA5}">
                      <a16:colId xmlns:a16="http://schemas.microsoft.com/office/drawing/2014/main" val="1523549945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EED38B11-40B2-844D-946D-79105FF0DD59}"/>
              </a:ext>
            </a:extLst>
          </p:cNvPr>
          <p:cNvSpPr/>
          <p:nvPr/>
        </p:nvSpPr>
        <p:spPr>
          <a:xfrm>
            <a:off x="5616926" y="5332045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85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200" dirty="0"/>
                  <a:t> and 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BB441D8-703D-4E4A-A598-E203A1F7C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399362"/>
              </p:ext>
            </p:extLst>
          </p:nvPr>
        </p:nvGraphicFramePr>
        <p:xfrm>
          <a:off x="407175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36EEEC2-F879-754F-A504-16271A8BC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358328"/>
              </p:ext>
            </p:extLst>
          </p:nvPr>
        </p:nvGraphicFramePr>
        <p:xfrm>
          <a:off x="407175" y="4080352"/>
          <a:ext cx="53985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95921E4-DB71-1048-8A78-0787B724E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377282"/>
              </p:ext>
            </p:extLst>
          </p:nvPr>
        </p:nvGraphicFramePr>
        <p:xfrm>
          <a:off x="6099637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5EDCF16-75EC-D84E-B826-4DA0796280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048111"/>
              </p:ext>
            </p:extLst>
          </p:nvPr>
        </p:nvGraphicFramePr>
        <p:xfrm>
          <a:off x="6099637" y="4080352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267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200" dirty="0"/>
                  <a:t> and 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5DFDCE0C-208D-8D44-BE5F-D5E170B6E9D0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3129446"/>
          <a:ext cx="5398544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818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674818">
                  <a:extLst>
                    <a:ext uri="{9D8B030D-6E8A-4147-A177-3AD203B41FA5}">
                      <a16:colId xmlns:a16="http://schemas.microsoft.com/office/drawing/2014/main" val="1837264280"/>
                    </a:ext>
                  </a:extLst>
                </a:gridCol>
                <a:gridCol w="674818">
                  <a:extLst>
                    <a:ext uri="{9D8B030D-6E8A-4147-A177-3AD203B41FA5}">
                      <a16:colId xmlns:a16="http://schemas.microsoft.com/office/drawing/2014/main" val="386923036"/>
                    </a:ext>
                  </a:extLst>
                </a:gridCol>
                <a:gridCol w="674818">
                  <a:extLst>
                    <a:ext uri="{9D8B030D-6E8A-4147-A177-3AD203B41FA5}">
                      <a16:colId xmlns:a16="http://schemas.microsoft.com/office/drawing/2014/main" val="4280240802"/>
                    </a:ext>
                  </a:extLst>
                </a:gridCol>
                <a:gridCol w="674818">
                  <a:extLst>
                    <a:ext uri="{9D8B030D-6E8A-4147-A177-3AD203B41FA5}">
                      <a16:colId xmlns:a16="http://schemas.microsoft.com/office/drawing/2014/main" val="1194346"/>
                    </a:ext>
                  </a:extLst>
                </a:gridCol>
                <a:gridCol w="674818">
                  <a:extLst>
                    <a:ext uri="{9D8B030D-6E8A-4147-A177-3AD203B41FA5}">
                      <a16:colId xmlns:a16="http://schemas.microsoft.com/office/drawing/2014/main" val="315843656"/>
                    </a:ext>
                  </a:extLst>
                </a:gridCol>
                <a:gridCol w="674818">
                  <a:extLst>
                    <a:ext uri="{9D8B030D-6E8A-4147-A177-3AD203B41FA5}">
                      <a16:colId xmlns:a16="http://schemas.microsoft.com/office/drawing/2014/main" val="1804989665"/>
                    </a:ext>
                  </a:extLst>
                </a:gridCol>
                <a:gridCol w="674818">
                  <a:extLst>
                    <a:ext uri="{9D8B030D-6E8A-4147-A177-3AD203B41FA5}">
                      <a16:colId xmlns:a16="http://schemas.microsoft.com/office/drawing/2014/main" val="2405573012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EECF1926-2FC8-284C-883D-63EE411372BF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4080352"/>
          <a:ext cx="53985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9270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2699270">
                  <a:extLst>
                    <a:ext uri="{9D8B030D-6E8A-4147-A177-3AD203B41FA5}">
                      <a16:colId xmlns:a16="http://schemas.microsoft.com/office/drawing/2014/main" val="514455110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2813A77F-FB20-3042-9A07-9AD10A36797F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3129446"/>
          <a:ext cx="5398544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818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674818">
                  <a:extLst>
                    <a:ext uri="{9D8B030D-6E8A-4147-A177-3AD203B41FA5}">
                      <a16:colId xmlns:a16="http://schemas.microsoft.com/office/drawing/2014/main" val="1147490140"/>
                    </a:ext>
                  </a:extLst>
                </a:gridCol>
                <a:gridCol w="674818">
                  <a:extLst>
                    <a:ext uri="{9D8B030D-6E8A-4147-A177-3AD203B41FA5}">
                      <a16:colId xmlns:a16="http://schemas.microsoft.com/office/drawing/2014/main" val="159860080"/>
                    </a:ext>
                  </a:extLst>
                </a:gridCol>
                <a:gridCol w="674818">
                  <a:extLst>
                    <a:ext uri="{9D8B030D-6E8A-4147-A177-3AD203B41FA5}">
                      <a16:colId xmlns:a16="http://schemas.microsoft.com/office/drawing/2014/main" val="29790862"/>
                    </a:ext>
                  </a:extLst>
                </a:gridCol>
                <a:gridCol w="674818">
                  <a:extLst>
                    <a:ext uri="{9D8B030D-6E8A-4147-A177-3AD203B41FA5}">
                      <a16:colId xmlns:a16="http://schemas.microsoft.com/office/drawing/2014/main" val="17546474"/>
                    </a:ext>
                  </a:extLst>
                </a:gridCol>
                <a:gridCol w="674818">
                  <a:extLst>
                    <a:ext uri="{9D8B030D-6E8A-4147-A177-3AD203B41FA5}">
                      <a16:colId xmlns:a16="http://schemas.microsoft.com/office/drawing/2014/main" val="1227486214"/>
                    </a:ext>
                  </a:extLst>
                </a:gridCol>
                <a:gridCol w="674818">
                  <a:extLst>
                    <a:ext uri="{9D8B030D-6E8A-4147-A177-3AD203B41FA5}">
                      <a16:colId xmlns:a16="http://schemas.microsoft.com/office/drawing/2014/main" val="3030740942"/>
                    </a:ext>
                  </a:extLst>
                </a:gridCol>
                <a:gridCol w="674818">
                  <a:extLst>
                    <a:ext uri="{9D8B030D-6E8A-4147-A177-3AD203B41FA5}">
                      <a16:colId xmlns:a16="http://schemas.microsoft.com/office/drawing/2014/main" val="122056868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CE4CEAD8-4425-DD43-B535-6C32D807CF57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4080352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9270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2699270">
                  <a:extLst>
                    <a:ext uri="{9D8B030D-6E8A-4147-A177-3AD203B41FA5}">
                      <a16:colId xmlns:a16="http://schemas.microsoft.com/office/drawing/2014/main" val="1523549945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986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200" dirty="0"/>
                  <a:t> and 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5DFDCE0C-208D-8D44-BE5F-D5E170B6E9D0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3129446"/>
          <a:ext cx="5398544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818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674818">
                  <a:extLst>
                    <a:ext uri="{9D8B030D-6E8A-4147-A177-3AD203B41FA5}">
                      <a16:colId xmlns:a16="http://schemas.microsoft.com/office/drawing/2014/main" val="1837264280"/>
                    </a:ext>
                  </a:extLst>
                </a:gridCol>
                <a:gridCol w="674818">
                  <a:extLst>
                    <a:ext uri="{9D8B030D-6E8A-4147-A177-3AD203B41FA5}">
                      <a16:colId xmlns:a16="http://schemas.microsoft.com/office/drawing/2014/main" val="386923036"/>
                    </a:ext>
                  </a:extLst>
                </a:gridCol>
                <a:gridCol w="674818">
                  <a:extLst>
                    <a:ext uri="{9D8B030D-6E8A-4147-A177-3AD203B41FA5}">
                      <a16:colId xmlns:a16="http://schemas.microsoft.com/office/drawing/2014/main" val="4280240802"/>
                    </a:ext>
                  </a:extLst>
                </a:gridCol>
                <a:gridCol w="674818">
                  <a:extLst>
                    <a:ext uri="{9D8B030D-6E8A-4147-A177-3AD203B41FA5}">
                      <a16:colId xmlns:a16="http://schemas.microsoft.com/office/drawing/2014/main" val="1194346"/>
                    </a:ext>
                  </a:extLst>
                </a:gridCol>
                <a:gridCol w="674818">
                  <a:extLst>
                    <a:ext uri="{9D8B030D-6E8A-4147-A177-3AD203B41FA5}">
                      <a16:colId xmlns:a16="http://schemas.microsoft.com/office/drawing/2014/main" val="315843656"/>
                    </a:ext>
                  </a:extLst>
                </a:gridCol>
                <a:gridCol w="674818">
                  <a:extLst>
                    <a:ext uri="{9D8B030D-6E8A-4147-A177-3AD203B41FA5}">
                      <a16:colId xmlns:a16="http://schemas.microsoft.com/office/drawing/2014/main" val="1804989665"/>
                    </a:ext>
                  </a:extLst>
                </a:gridCol>
                <a:gridCol w="674818">
                  <a:extLst>
                    <a:ext uri="{9D8B030D-6E8A-4147-A177-3AD203B41FA5}">
                      <a16:colId xmlns:a16="http://schemas.microsoft.com/office/drawing/2014/main" val="2405573012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EECF1926-2FC8-284C-883D-63EE411372BF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4080352"/>
          <a:ext cx="53985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9270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2699270">
                  <a:extLst>
                    <a:ext uri="{9D8B030D-6E8A-4147-A177-3AD203B41FA5}">
                      <a16:colId xmlns:a16="http://schemas.microsoft.com/office/drawing/2014/main" val="514455110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3D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2813A77F-FB20-3042-9A07-9AD10A36797F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3129446"/>
          <a:ext cx="5398544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818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674818">
                  <a:extLst>
                    <a:ext uri="{9D8B030D-6E8A-4147-A177-3AD203B41FA5}">
                      <a16:colId xmlns:a16="http://schemas.microsoft.com/office/drawing/2014/main" val="1147490140"/>
                    </a:ext>
                  </a:extLst>
                </a:gridCol>
                <a:gridCol w="674818">
                  <a:extLst>
                    <a:ext uri="{9D8B030D-6E8A-4147-A177-3AD203B41FA5}">
                      <a16:colId xmlns:a16="http://schemas.microsoft.com/office/drawing/2014/main" val="159860080"/>
                    </a:ext>
                  </a:extLst>
                </a:gridCol>
                <a:gridCol w="674818">
                  <a:extLst>
                    <a:ext uri="{9D8B030D-6E8A-4147-A177-3AD203B41FA5}">
                      <a16:colId xmlns:a16="http://schemas.microsoft.com/office/drawing/2014/main" val="29790862"/>
                    </a:ext>
                  </a:extLst>
                </a:gridCol>
                <a:gridCol w="674818">
                  <a:extLst>
                    <a:ext uri="{9D8B030D-6E8A-4147-A177-3AD203B41FA5}">
                      <a16:colId xmlns:a16="http://schemas.microsoft.com/office/drawing/2014/main" val="17546474"/>
                    </a:ext>
                  </a:extLst>
                </a:gridCol>
                <a:gridCol w="674818">
                  <a:extLst>
                    <a:ext uri="{9D8B030D-6E8A-4147-A177-3AD203B41FA5}">
                      <a16:colId xmlns:a16="http://schemas.microsoft.com/office/drawing/2014/main" val="1227486214"/>
                    </a:ext>
                  </a:extLst>
                </a:gridCol>
                <a:gridCol w="674818">
                  <a:extLst>
                    <a:ext uri="{9D8B030D-6E8A-4147-A177-3AD203B41FA5}">
                      <a16:colId xmlns:a16="http://schemas.microsoft.com/office/drawing/2014/main" val="3030740942"/>
                    </a:ext>
                  </a:extLst>
                </a:gridCol>
                <a:gridCol w="674818">
                  <a:extLst>
                    <a:ext uri="{9D8B030D-6E8A-4147-A177-3AD203B41FA5}">
                      <a16:colId xmlns:a16="http://schemas.microsoft.com/office/drawing/2014/main" val="122056868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CE4CEAD8-4425-DD43-B535-6C32D807CF57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4080352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9270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2699270">
                  <a:extLst>
                    <a:ext uri="{9D8B030D-6E8A-4147-A177-3AD203B41FA5}">
                      <a16:colId xmlns:a16="http://schemas.microsoft.com/office/drawing/2014/main" val="1523549945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EED38B11-40B2-844D-946D-79105FF0DD59}"/>
              </a:ext>
            </a:extLst>
          </p:cNvPr>
          <p:cNvSpPr/>
          <p:nvPr/>
        </p:nvSpPr>
        <p:spPr>
          <a:xfrm>
            <a:off x="5616926" y="5332045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365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sp>
        <p:nvSpPr>
          <p:cNvPr id="45" name="Cube 44">
            <a:extLst>
              <a:ext uri="{FF2B5EF4-FFF2-40B4-BE49-F238E27FC236}">
                <a16:creationId xmlns:a16="http://schemas.microsoft.com/office/drawing/2014/main" id="{7FD069C8-CF7E-8343-A36D-C260DD6AD289}"/>
              </a:ext>
            </a:extLst>
          </p:cNvPr>
          <p:cNvSpPr/>
          <p:nvPr/>
        </p:nvSpPr>
        <p:spPr>
          <a:xfrm>
            <a:off x="3899110" y="3978544"/>
            <a:ext cx="717389" cy="717389"/>
          </a:xfrm>
          <a:prstGeom prst="cub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>
            <a:extLst>
              <a:ext uri="{FF2B5EF4-FFF2-40B4-BE49-F238E27FC236}">
                <a16:creationId xmlns:a16="http://schemas.microsoft.com/office/drawing/2014/main" id="{36854485-AB24-E348-B261-1FEE8EB9A686}"/>
              </a:ext>
            </a:extLst>
          </p:cNvPr>
          <p:cNvSpPr/>
          <p:nvPr/>
        </p:nvSpPr>
        <p:spPr>
          <a:xfrm>
            <a:off x="4439437" y="3978543"/>
            <a:ext cx="717389" cy="717389"/>
          </a:xfrm>
          <a:prstGeom prst="cub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>
            <a:extLst>
              <a:ext uri="{FF2B5EF4-FFF2-40B4-BE49-F238E27FC236}">
                <a16:creationId xmlns:a16="http://schemas.microsoft.com/office/drawing/2014/main" id="{0C5DFAD1-7139-4341-B9B0-904A2C3D2891}"/>
              </a:ext>
            </a:extLst>
          </p:cNvPr>
          <p:cNvSpPr/>
          <p:nvPr/>
        </p:nvSpPr>
        <p:spPr>
          <a:xfrm>
            <a:off x="3899110" y="3443620"/>
            <a:ext cx="717389" cy="71738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>
            <a:extLst>
              <a:ext uri="{FF2B5EF4-FFF2-40B4-BE49-F238E27FC236}">
                <a16:creationId xmlns:a16="http://schemas.microsoft.com/office/drawing/2014/main" id="{6339B6C9-1CCA-F94D-B71D-71BC1B05609E}"/>
              </a:ext>
            </a:extLst>
          </p:cNvPr>
          <p:cNvSpPr/>
          <p:nvPr/>
        </p:nvSpPr>
        <p:spPr>
          <a:xfrm>
            <a:off x="4439437" y="3443619"/>
            <a:ext cx="717389" cy="71738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>
            <a:extLst>
              <a:ext uri="{FF2B5EF4-FFF2-40B4-BE49-F238E27FC236}">
                <a16:creationId xmlns:a16="http://schemas.microsoft.com/office/drawing/2014/main" id="{1CC4717E-DE29-4F4C-9892-4E7DAC53B043}"/>
              </a:ext>
            </a:extLst>
          </p:cNvPr>
          <p:cNvSpPr/>
          <p:nvPr/>
        </p:nvSpPr>
        <p:spPr>
          <a:xfrm>
            <a:off x="3717477" y="4161008"/>
            <a:ext cx="717389" cy="71738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ube 49">
            <a:extLst>
              <a:ext uri="{FF2B5EF4-FFF2-40B4-BE49-F238E27FC236}">
                <a16:creationId xmlns:a16="http://schemas.microsoft.com/office/drawing/2014/main" id="{C5CD43E2-1571-C845-B5C7-F95A58495E35}"/>
              </a:ext>
            </a:extLst>
          </p:cNvPr>
          <p:cNvSpPr/>
          <p:nvPr/>
        </p:nvSpPr>
        <p:spPr>
          <a:xfrm>
            <a:off x="4257804" y="4161007"/>
            <a:ext cx="717389" cy="717389"/>
          </a:xfrm>
          <a:prstGeom prst="cub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ube 50">
            <a:extLst>
              <a:ext uri="{FF2B5EF4-FFF2-40B4-BE49-F238E27FC236}">
                <a16:creationId xmlns:a16="http://schemas.microsoft.com/office/drawing/2014/main" id="{9F4677E2-D055-7547-A07F-CCE312A242A8}"/>
              </a:ext>
            </a:extLst>
          </p:cNvPr>
          <p:cNvSpPr/>
          <p:nvPr/>
        </p:nvSpPr>
        <p:spPr>
          <a:xfrm>
            <a:off x="3717477" y="3626084"/>
            <a:ext cx="717389" cy="71738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ube 51">
            <a:extLst>
              <a:ext uri="{FF2B5EF4-FFF2-40B4-BE49-F238E27FC236}">
                <a16:creationId xmlns:a16="http://schemas.microsoft.com/office/drawing/2014/main" id="{327233E3-500A-764E-821A-DB67C6735E3B}"/>
              </a:ext>
            </a:extLst>
          </p:cNvPr>
          <p:cNvSpPr/>
          <p:nvPr/>
        </p:nvSpPr>
        <p:spPr>
          <a:xfrm>
            <a:off x="4257804" y="3626083"/>
            <a:ext cx="717389" cy="71738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be 35">
            <a:extLst>
              <a:ext uri="{FF2B5EF4-FFF2-40B4-BE49-F238E27FC236}">
                <a16:creationId xmlns:a16="http://schemas.microsoft.com/office/drawing/2014/main" id="{787B0B10-DCBC-F545-A711-4E80DF709807}"/>
              </a:ext>
            </a:extLst>
          </p:cNvPr>
          <p:cNvSpPr/>
          <p:nvPr/>
        </p:nvSpPr>
        <p:spPr>
          <a:xfrm>
            <a:off x="1928534" y="3984778"/>
            <a:ext cx="717389" cy="717389"/>
          </a:xfrm>
          <a:prstGeom prst="cub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ube 68">
            <a:extLst>
              <a:ext uri="{FF2B5EF4-FFF2-40B4-BE49-F238E27FC236}">
                <a16:creationId xmlns:a16="http://schemas.microsoft.com/office/drawing/2014/main" id="{64A4DD6A-B078-3B43-A662-986409A02F17}"/>
              </a:ext>
            </a:extLst>
          </p:cNvPr>
          <p:cNvSpPr/>
          <p:nvPr/>
        </p:nvSpPr>
        <p:spPr>
          <a:xfrm>
            <a:off x="2468861" y="3984777"/>
            <a:ext cx="717389" cy="717389"/>
          </a:xfrm>
          <a:prstGeom prst="cub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Cube 69">
            <a:extLst>
              <a:ext uri="{FF2B5EF4-FFF2-40B4-BE49-F238E27FC236}">
                <a16:creationId xmlns:a16="http://schemas.microsoft.com/office/drawing/2014/main" id="{9AE740AA-3EDA-2E4B-B4A6-1C3DACF1A27F}"/>
              </a:ext>
            </a:extLst>
          </p:cNvPr>
          <p:cNvSpPr/>
          <p:nvPr/>
        </p:nvSpPr>
        <p:spPr>
          <a:xfrm>
            <a:off x="1928534" y="3449854"/>
            <a:ext cx="717389" cy="717389"/>
          </a:xfrm>
          <a:prstGeom prst="cub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Cube 70">
            <a:extLst>
              <a:ext uri="{FF2B5EF4-FFF2-40B4-BE49-F238E27FC236}">
                <a16:creationId xmlns:a16="http://schemas.microsoft.com/office/drawing/2014/main" id="{E342699C-5994-2F40-B9E1-FEDC678BAED2}"/>
              </a:ext>
            </a:extLst>
          </p:cNvPr>
          <p:cNvSpPr/>
          <p:nvPr/>
        </p:nvSpPr>
        <p:spPr>
          <a:xfrm>
            <a:off x="2468861" y="3449853"/>
            <a:ext cx="717389" cy="717389"/>
          </a:xfrm>
          <a:prstGeom prst="cub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Cube 71">
            <a:extLst>
              <a:ext uri="{FF2B5EF4-FFF2-40B4-BE49-F238E27FC236}">
                <a16:creationId xmlns:a16="http://schemas.microsoft.com/office/drawing/2014/main" id="{963B79A6-2C0D-C04D-BBA1-7DFB04FDAFCE}"/>
              </a:ext>
            </a:extLst>
          </p:cNvPr>
          <p:cNvSpPr/>
          <p:nvPr/>
        </p:nvSpPr>
        <p:spPr>
          <a:xfrm>
            <a:off x="1746901" y="4167242"/>
            <a:ext cx="717389" cy="717389"/>
          </a:xfrm>
          <a:prstGeom prst="cub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Cube 72">
            <a:extLst>
              <a:ext uri="{FF2B5EF4-FFF2-40B4-BE49-F238E27FC236}">
                <a16:creationId xmlns:a16="http://schemas.microsoft.com/office/drawing/2014/main" id="{C9DB3E7D-18F7-BE49-9959-967EC376D511}"/>
              </a:ext>
            </a:extLst>
          </p:cNvPr>
          <p:cNvSpPr/>
          <p:nvPr/>
        </p:nvSpPr>
        <p:spPr>
          <a:xfrm>
            <a:off x="2287228" y="4167241"/>
            <a:ext cx="717389" cy="717389"/>
          </a:xfrm>
          <a:prstGeom prst="cub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Cube 73">
            <a:extLst>
              <a:ext uri="{FF2B5EF4-FFF2-40B4-BE49-F238E27FC236}">
                <a16:creationId xmlns:a16="http://schemas.microsoft.com/office/drawing/2014/main" id="{02F55DE1-02EF-0247-B469-842A4648A0CB}"/>
              </a:ext>
            </a:extLst>
          </p:cNvPr>
          <p:cNvSpPr/>
          <p:nvPr/>
        </p:nvSpPr>
        <p:spPr>
          <a:xfrm>
            <a:off x="1746901" y="3632318"/>
            <a:ext cx="717389" cy="717389"/>
          </a:xfrm>
          <a:prstGeom prst="cub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Cube 74">
            <a:extLst>
              <a:ext uri="{FF2B5EF4-FFF2-40B4-BE49-F238E27FC236}">
                <a16:creationId xmlns:a16="http://schemas.microsoft.com/office/drawing/2014/main" id="{2550C3B2-042B-6E4C-B5FE-095FB739DF32}"/>
              </a:ext>
            </a:extLst>
          </p:cNvPr>
          <p:cNvSpPr/>
          <p:nvPr/>
        </p:nvSpPr>
        <p:spPr>
          <a:xfrm>
            <a:off x="2287228" y="3632317"/>
            <a:ext cx="717389" cy="717389"/>
          </a:xfrm>
          <a:prstGeom prst="cub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Cube 75">
            <a:extLst>
              <a:ext uri="{FF2B5EF4-FFF2-40B4-BE49-F238E27FC236}">
                <a16:creationId xmlns:a16="http://schemas.microsoft.com/office/drawing/2014/main" id="{D6D1214F-DFBC-AB4B-A9C8-D0FFF62A632F}"/>
              </a:ext>
            </a:extLst>
          </p:cNvPr>
          <p:cNvSpPr/>
          <p:nvPr/>
        </p:nvSpPr>
        <p:spPr>
          <a:xfrm>
            <a:off x="9358563" y="3978544"/>
            <a:ext cx="717389" cy="717389"/>
          </a:xfrm>
          <a:prstGeom prst="cub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Cube 76">
            <a:extLst>
              <a:ext uri="{FF2B5EF4-FFF2-40B4-BE49-F238E27FC236}">
                <a16:creationId xmlns:a16="http://schemas.microsoft.com/office/drawing/2014/main" id="{335CDEE1-85C2-1740-8ABF-7685652A842C}"/>
              </a:ext>
            </a:extLst>
          </p:cNvPr>
          <p:cNvSpPr/>
          <p:nvPr/>
        </p:nvSpPr>
        <p:spPr>
          <a:xfrm>
            <a:off x="9898890" y="3978543"/>
            <a:ext cx="717389" cy="717389"/>
          </a:xfrm>
          <a:prstGeom prst="cub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Cube 77">
            <a:extLst>
              <a:ext uri="{FF2B5EF4-FFF2-40B4-BE49-F238E27FC236}">
                <a16:creationId xmlns:a16="http://schemas.microsoft.com/office/drawing/2014/main" id="{9613BA2F-5D11-E040-AAB1-99A22B2A9A43}"/>
              </a:ext>
            </a:extLst>
          </p:cNvPr>
          <p:cNvSpPr/>
          <p:nvPr/>
        </p:nvSpPr>
        <p:spPr>
          <a:xfrm>
            <a:off x="9358563" y="3443620"/>
            <a:ext cx="717389" cy="717389"/>
          </a:xfrm>
          <a:prstGeom prst="cub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Cube 78">
            <a:extLst>
              <a:ext uri="{FF2B5EF4-FFF2-40B4-BE49-F238E27FC236}">
                <a16:creationId xmlns:a16="http://schemas.microsoft.com/office/drawing/2014/main" id="{28DB6DCC-7C85-7A47-AA7C-48AA3B876CF3}"/>
              </a:ext>
            </a:extLst>
          </p:cNvPr>
          <p:cNvSpPr/>
          <p:nvPr/>
        </p:nvSpPr>
        <p:spPr>
          <a:xfrm>
            <a:off x="9898890" y="3443619"/>
            <a:ext cx="717389" cy="71738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Cube 79">
            <a:extLst>
              <a:ext uri="{FF2B5EF4-FFF2-40B4-BE49-F238E27FC236}">
                <a16:creationId xmlns:a16="http://schemas.microsoft.com/office/drawing/2014/main" id="{EB1E8FF8-8F44-9E43-98F4-EFE414E2A802}"/>
              </a:ext>
            </a:extLst>
          </p:cNvPr>
          <p:cNvSpPr/>
          <p:nvPr/>
        </p:nvSpPr>
        <p:spPr>
          <a:xfrm>
            <a:off x="9176930" y="4161008"/>
            <a:ext cx="717389" cy="717389"/>
          </a:xfrm>
          <a:prstGeom prst="cub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Cube 80">
            <a:extLst>
              <a:ext uri="{FF2B5EF4-FFF2-40B4-BE49-F238E27FC236}">
                <a16:creationId xmlns:a16="http://schemas.microsoft.com/office/drawing/2014/main" id="{51606882-4431-1543-9096-671DC53DA414}"/>
              </a:ext>
            </a:extLst>
          </p:cNvPr>
          <p:cNvSpPr/>
          <p:nvPr/>
        </p:nvSpPr>
        <p:spPr>
          <a:xfrm>
            <a:off x="9717257" y="4161007"/>
            <a:ext cx="717389" cy="717389"/>
          </a:xfrm>
          <a:prstGeom prst="cub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Cube 81">
            <a:extLst>
              <a:ext uri="{FF2B5EF4-FFF2-40B4-BE49-F238E27FC236}">
                <a16:creationId xmlns:a16="http://schemas.microsoft.com/office/drawing/2014/main" id="{BFC3544C-984D-0840-A117-46483C916C2B}"/>
              </a:ext>
            </a:extLst>
          </p:cNvPr>
          <p:cNvSpPr/>
          <p:nvPr/>
        </p:nvSpPr>
        <p:spPr>
          <a:xfrm>
            <a:off x="9176930" y="3626084"/>
            <a:ext cx="717389" cy="71738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Cube 82">
            <a:extLst>
              <a:ext uri="{FF2B5EF4-FFF2-40B4-BE49-F238E27FC236}">
                <a16:creationId xmlns:a16="http://schemas.microsoft.com/office/drawing/2014/main" id="{F1A6D42C-A5E7-4748-8CC3-61FA4D6552D2}"/>
              </a:ext>
            </a:extLst>
          </p:cNvPr>
          <p:cNvSpPr/>
          <p:nvPr/>
        </p:nvSpPr>
        <p:spPr>
          <a:xfrm>
            <a:off x="9717257" y="3626083"/>
            <a:ext cx="717389" cy="71738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Cube 83">
            <a:extLst>
              <a:ext uri="{FF2B5EF4-FFF2-40B4-BE49-F238E27FC236}">
                <a16:creationId xmlns:a16="http://schemas.microsoft.com/office/drawing/2014/main" id="{A98532A9-D151-A441-AC12-9AC96C3D7552}"/>
              </a:ext>
            </a:extLst>
          </p:cNvPr>
          <p:cNvSpPr/>
          <p:nvPr/>
        </p:nvSpPr>
        <p:spPr>
          <a:xfrm>
            <a:off x="7387987" y="3984778"/>
            <a:ext cx="717389" cy="717389"/>
          </a:xfrm>
          <a:prstGeom prst="cub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Cube 84">
            <a:extLst>
              <a:ext uri="{FF2B5EF4-FFF2-40B4-BE49-F238E27FC236}">
                <a16:creationId xmlns:a16="http://schemas.microsoft.com/office/drawing/2014/main" id="{8AFFFD52-73E2-0A4E-A329-97F25C9B406D}"/>
              </a:ext>
            </a:extLst>
          </p:cNvPr>
          <p:cNvSpPr/>
          <p:nvPr/>
        </p:nvSpPr>
        <p:spPr>
          <a:xfrm>
            <a:off x="7928314" y="3984777"/>
            <a:ext cx="717389" cy="717389"/>
          </a:xfrm>
          <a:prstGeom prst="cub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Cube 85">
            <a:extLst>
              <a:ext uri="{FF2B5EF4-FFF2-40B4-BE49-F238E27FC236}">
                <a16:creationId xmlns:a16="http://schemas.microsoft.com/office/drawing/2014/main" id="{06E59D0D-E6DC-8A45-AA4D-6938740C82F7}"/>
              </a:ext>
            </a:extLst>
          </p:cNvPr>
          <p:cNvSpPr/>
          <p:nvPr/>
        </p:nvSpPr>
        <p:spPr>
          <a:xfrm>
            <a:off x="7387987" y="3449854"/>
            <a:ext cx="717389" cy="717389"/>
          </a:xfrm>
          <a:prstGeom prst="cub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Cube 86">
            <a:extLst>
              <a:ext uri="{FF2B5EF4-FFF2-40B4-BE49-F238E27FC236}">
                <a16:creationId xmlns:a16="http://schemas.microsoft.com/office/drawing/2014/main" id="{80925CC8-8889-AA4A-B79D-97673E780D21}"/>
              </a:ext>
            </a:extLst>
          </p:cNvPr>
          <p:cNvSpPr/>
          <p:nvPr/>
        </p:nvSpPr>
        <p:spPr>
          <a:xfrm>
            <a:off x="7928314" y="3449853"/>
            <a:ext cx="717389" cy="717389"/>
          </a:xfrm>
          <a:prstGeom prst="cub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Cube 87">
            <a:extLst>
              <a:ext uri="{FF2B5EF4-FFF2-40B4-BE49-F238E27FC236}">
                <a16:creationId xmlns:a16="http://schemas.microsoft.com/office/drawing/2014/main" id="{F44FF06C-9931-6E4B-AB2E-6FEE67ABFCA3}"/>
              </a:ext>
            </a:extLst>
          </p:cNvPr>
          <p:cNvSpPr/>
          <p:nvPr/>
        </p:nvSpPr>
        <p:spPr>
          <a:xfrm>
            <a:off x="7206354" y="4167242"/>
            <a:ext cx="717389" cy="717389"/>
          </a:xfrm>
          <a:prstGeom prst="cub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Cube 88">
            <a:extLst>
              <a:ext uri="{FF2B5EF4-FFF2-40B4-BE49-F238E27FC236}">
                <a16:creationId xmlns:a16="http://schemas.microsoft.com/office/drawing/2014/main" id="{3558EEF9-E241-6443-A0A0-A0DE3045BD61}"/>
              </a:ext>
            </a:extLst>
          </p:cNvPr>
          <p:cNvSpPr/>
          <p:nvPr/>
        </p:nvSpPr>
        <p:spPr>
          <a:xfrm>
            <a:off x="7746681" y="4167241"/>
            <a:ext cx="717389" cy="717389"/>
          </a:xfrm>
          <a:prstGeom prst="cub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Cube 89">
            <a:extLst>
              <a:ext uri="{FF2B5EF4-FFF2-40B4-BE49-F238E27FC236}">
                <a16:creationId xmlns:a16="http://schemas.microsoft.com/office/drawing/2014/main" id="{1DF39C53-1B15-8B48-8AE4-B649DD100B53}"/>
              </a:ext>
            </a:extLst>
          </p:cNvPr>
          <p:cNvSpPr/>
          <p:nvPr/>
        </p:nvSpPr>
        <p:spPr>
          <a:xfrm>
            <a:off x="7206354" y="3632318"/>
            <a:ext cx="717389" cy="717389"/>
          </a:xfrm>
          <a:prstGeom prst="cub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ube 90">
            <a:extLst>
              <a:ext uri="{FF2B5EF4-FFF2-40B4-BE49-F238E27FC236}">
                <a16:creationId xmlns:a16="http://schemas.microsoft.com/office/drawing/2014/main" id="{95F6B365-0B2F-B640-98AA-661A0716EA63}"/>
              </a:ext>
            </a:extLst>
          </p:cNvPr>
          <p:cNvSpPr/>
          <p:nvPr/>
        </p:nvSpPr>
        <p:spPr>
          <a:xfrm>
            <a:off x="7746681" y="3632317"/>
            <a:ext cx="717389" cy="717389"/>
          </a:xfrm>
          <a:prstGeom prst="cub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07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200" dirty="0"/>
                  <a:t> and 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5DFDCE0C-208D-8D44-BE5F-D5E170B6E9D0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3129446"/>
          <a:ext cx="5398544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818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674818">
                  <a:extLst>
                    <a:ext uri="{9D8B030D-6E8A-4147-A177-3AD203B41FA5}">
                      <a16:colId xmlns:a16="http://schemas.microsoft.com/office/drawing/2014/main" val="1837264280"/>
                    </a:ext>
                  </a:extLst>
                </a:gridCol>
                <a:gridCol w="674818">
                  <a:extLst>
                    <a:ext uri="{9D8B030D-6E8A-4147-A177-3AD203B41FA5}">
                      <a16:colId xmlns:a16="http://schemas.microsoft.com/office/drawing/2014/main" val="386923036"/>
                    </a:ext>
                  </a:extLst>
                </a:gridCol>
                <a:gridCol w="674818">
                  <a:extLst>
                    <a:ext uri="{9D8B030D-6E8A-4147-A177-3AD203B41FA5}">
                      <a16:colId xmlns:a16="http://schemas.microsoft.com/office/drawing/2014/main" val="4280240802"/>
                    </a:ext>
                  </a:extLst>
                </a:gridCol>
                <a:gridCol w="674818">
                  <a:extLst>
                    <a:ext uri="{9D8B030D-6E8A-4147-A177-3AD203B41FA5}">
                      <a16:colId xmlns:a16="http://schemas.microsoft.com/office/drawing/2014/main" val="1194346"/>
                    </a:ext>
                  </a:extLst>
                </a:gridCol>
                <a:gridCol w="674818">
                  <a:extLst>
                    <a:ext uri="{9D8B030D-6E8A-4147-A177-3AD203B41FA5}">
                      <a16:colId xmlns:a16="http://schemas.microsoft.com/office/drawing/2014/main" val="315843656"/>
                    </a:ext>
                  </a:extLst>
                </a:gridCol>
                <a:gridCol w="674818">
                  <a:extLst>
                    <a:ext uri="{9D8B030D-6E8A-4147-A177-3AD203B41FA5}">
                      <a16:colId xmlns:a16="http://schemas.microsoft.com/office/drawing/2014/main" val="1804989665"/>
                    </a:ext>
                  </a:extLst>
                </a:gridCol>
                <a:gridCol w="674818">
                  <a:extLst>
                    <a:ext uri="{9D8B030D-6E8A-4147-A177-3AD203B41FA5}">
                      <a16:colId xmlns:a16="http://schemas.microsoft.com/office/drawing/2014/main" val="2405573012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EECF1926-2FC8-284C-883D-63EE411372BF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4080352"/>
          <a:ext cx="53985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9270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2699270">
                  <a:extLst>
                    <a:ext uri="{9D8B030D-6E8A-4147-A177-3AD203B41FA5}">
                      <a16:colId xmlns:a16="http://schemas.microsoft.com/office/drawing/2014/main" val="514455110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3D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2813A77F-FB20-3042-9A07-9AD10A36797F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3129446"/>
          <a:ext cx="5398544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818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674818">
                  <a:extLst>
                    <a:ext uri="{9D8B030D-6E8A-4147-A177-3AD203B41FA5}">
                      <a16:colId xmlns:a16="http://schemas.microsoft.com/office/drawing/2014/main" val="1147490140"/>
                    </a:ext>
                  </a:extLst>
                </a:gridCol>
                <a:gridCol w="674818">
                  <a:extLst>
                    <a:ext uri="{9D8B030D-6E8A-4147-A177-3AD203B41FA5}">
                      <a16:colId xmlns:a16="http://schemas.microsoft.com/office/drawing/2014/main" val="159860080"/>
                    </a:ext>
                  </a:extLst>
                </a:gridCol>
                <a:gridCol w="674818">
                  <a:extLst>
                    <a:ext uri="{9D8B030D-6E8A-4147-A177-3AD203B41FA5}">
                      <a16:colId xmlns:a16="http://schemas.microsoft.com/office/drawing/2014/main" val="29790862"/>
                    </a:ext>
                  </a:extLst>
                </a:gridCol>
                <a:gridCol w="674818">
                  <a:extLst>
                    <a:ext uri="{9D8B030D-6E8A-4147-A177-3AD203B41FA5}">
                      <a16:colId xmlns:a16="http://schemas.microsoft.com/office/drawing/2014/main" val="17546474"/>
                    </a:ext>
                  </a:extLst>
                </a:gridCol>
                <a:gridCol w="674818">
                  <a:extLst>
                    <a:ext uri="{9D8B030D-6E8A-4147-A177-3AD203B41FA5}">
                      <a16:colId xmlns:a16="http://schemas.microsoft.com/office/drawing/2014/main" val="1227486214"/>
                    </a:ext>
                  </a:extLst>
                </a:gridCol>
                <a:gridCol w="674818">
                  <a:extLst>
                    <a:ext uri="{9D8B030D-6E8A-4147-A177-3AD203B41FA5}">
                      <a16:colId xmlns:a16="http://schemas.microsoft.com/office/drawing/2014/main" val="3030740942"/>
                    </a:ext>
                  </a:extLst>
                </a:gridCol>
                <a:gridCol w="674818">
                  <a:extLst>
                    <a:ext uri="{9D8B030D-6E8A-4147-A177-3AD203B41FA5}">
                      <a16:colId xmlns:a16="http://schemas.microsoft.com/office/drawing/2014/main" val="122056868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CE4CEAD8-4425-DD43-B535-6C32D807CF57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4080352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9270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2699270">
                  <a:extLst>
                    <a:ext uri="{9D8B030D-6E8A-4147-A177-3AD203B41FA5}">
                      <a16:colId xmlns:a16="http://schemas.microsoft.com/office/drawing/2014/main" val="1523549945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EED38B11-40B2-844D-946D-79105FF0DD59}"/>
              </a:ext>
            </a:extLst>
          </p:cNvPr>
          <p:cNvSpPr/>
          <p:nvPr/>
        </p:nvSpPr>
        <p:spPr>
          <a:xfrm>
            <a:off x="5616926" y="5332045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400" dirty="0">
              <a:solidFill>
                <a:srgbClr val="FF38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7344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200" dirty="0"/>
                  <a:t> and 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224B147-4FDC-4946-8B0D-E8F6438E9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399362"/>
              </p:ext>
            </p:extLst>
          </p:nvPr>
        </p:nvGraphicFramePr>
        <p:xfrm>
          <a:off x="407175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CDCB493-D10F-B546-93E3-AC3558F612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358328"/>
              </p:ext>
            </p:extLst>
          </p:nvPr>
        </p:nvGraphicFramePr>
        <p:xfrm>
          <a:off x="407175" y="4080352"/>
          <a:ext cx="53985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41203D4-3F5F-DD4A-8497-13B8F7C76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377282"/>
              </p:ext>
            </p:extLst>
          </p:nvPr>
        </p:nvGraphicFramePr>
        <p:xfrm>
          <a:off x="6099637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F36D608-16D5-6E4B-9276-672FC4C59E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048111"/>
              </p:ext>
            </p:extLst>
          </p:nvPr>
        </p:nvGraphicFramePr>
        <p:xfrm>
          <a:off x="6099637" y="4080352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1728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200" dirty="0"/>
                  <a:t> and 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5DFDCE0C-208D-8D44-BE5F-D5E170B6E9D0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3129446"/>
          <a:ext cx="5398544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838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599838">
                  <a:extLst>
                    <a:ext uri="{9D8B030D-6E8A-4147-A177-3AD203B41FA5}">
                      <a16:colId xmlns:a16="http://schemas.microsoft.com/office/drawing/2014/main" val="1325487486"/>
                    </a:ext>
                  </a:extLst>
                </a:gridCol>
                <a:gridCol w="599839">
                  <a:extLst>
                    <a:ext uri="{9D8B030D-6E8A-4147-A177-3AD203B41FA5}">
                      <a16:colId xmlns:a16="http://schemas.microsoft.com/office/drawing/2014/main" val="1683846026"/>
                    </a:ext>
                  </a:extLst>
                </a:gridCol>
                <a:gridCol w="599838">
                  <a:extLst>
                    <a:ext uri="{9D8B030D-6E8A-4147-A177-3AD203B41FA5}">
                      <a16:colId xmlns:a16="http://schemas.microsoft.com/office/drawing/2014/main" val="4196736771"/>
                    </a:ext>
                  </a:extLst>
                </a:gridCol>
                <a:gridCol w="599838">
                  <a:extLst>
                    <a:ext uri="{9D8B030D-6E8A-4147-A177-3AD203B41FA5}">
                      <a16:colId xmlns:a16="http://schemas.microsoft.com/office/drawing/2014/main" val="1080856778"/>
                    </a:ext>
                  </a:extLst>
                </a:gridCol>
                <a:gridCol w="599838">
                  <a:extLst>
                    <a:ext uri="{9D8B030D-6E8A-4147-A177-3AD203B41FA5}">
                      <a16:colId xmlns:a16="http://schemas.microsoft.com/office/drawing/2014/main" val="4050462404"/>
                    </a:ext>
                  </a:extLst>
                </a:gridCol>
                <a:gridCol w="599839">
                  <a:extLst>
                    <a:ext uri="{9D8B030D-6E8A-4147-A177-3AD203B41FA5}">
                      <a16:colId xmlns:a16="http://schemas.microsoft.com/office/drawing/2014/main" val="1495217506"/>
                    </a:ext>
                  </a:extLst>
                </a:gridCol>
                <a:gridCol w="599838">
                  <a:extLst>
                    <a:ext uri="{9D8B030D-6E8A-4147-A177-3AD203B41FA5}">
                      <a16:colId xmlns:a16="http://schemas.microsoft.com/office/drawing/2014/main" val="3642077221"/>
                    </a:ext>
                  </a:extLst>
                </a:gridCol>
                <a:gridCol w="599838">
                  <a:extLst>
                    <a:ext uri="{9D8B030D-6E8A-4147-A177-3AD203B41FA5}">
                      <a16:colId xmlns:a16="http://schemas.microsoft.com/office/drawing/2014/main" val="1807094989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EECF1926-2FC8-284C-883D-63EE411372BF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4080352"/>
          <a:ext cx="5398539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9513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1799513">
                  <a:extLst>
                    <a:ext uri="{9D8B030D-6E8A-4147-A177-3AD203B41FA5}">
                      <a16:colId xmlns:a16="http://schemas.microsoft.com/office/drawing/2014/main" val="514455110"/>
                    </a:ext>
                  </a:extLst>
                </a:gridCol>
                <a:gridCol w="1799513">
                  <a:extLst>
                    <a:ext uri="{9D8B030D-6E8A-4147-A177-3AD203B41FA5}">
                      <a16:colId xmlns:a16="http://schemas.microsoft.com/office/drawing/2014/main" val="3467621808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2813A77F-FB20-3042-9A07-9AD10A36797F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3129446"/>
          <a:ext cx="5398544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838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599838">
                  <a:extLst>
                    <a:ext uri="{9D8B030D-6E8A-4147-A177-3AD203B41FA5}">
                      <a16:colId xmlns:a16="http://schemas.microsoft.com/office/drawing/2014/main" val="823349471"/>
                    </a:ext>
                  </a:extLst>
                </a:gridCol>
                <a:gridCol w="599839">
                  <a:extLst>
                    <a:ext uri="{9D8B030D-6E8A-4147-A177-3AD203B41FA5}">
                      <a16:colId xmlns:a16="http://schemas.microsoft.com/office/drawing/2014/main" val="3407316619"/>
                    </a:ext>
                  </a:extLst>
                </a:gridCol>
                <a:gridCol w="599838">
                  <a:extLst>
                    <a:ext uri="{9D8B030D-6E8A-4147-A177-3AD203B41FA5}">
                      <a16:colId xmlns:a16="http://schemas.microsoft.com/office/drawing/2014/main" val="3714896266"/>
                    </a:ext>
                  </a:extLst>
                </a:gridCol>
                <a:gridCol w="599838">
                  <a:extLst>
                    <a:ext uri="{9D8B030D-6E8A-4147-A177-3AD203B41FA5}">
                      <a16:colId xmlns:a16="http://schemas.microsoft.com/office/drawing/2014/main" val="1941966742"/>
                    </a:ext>
                  </a:extLst>
                </a:gridCol>
                <a:gridCol w="599838">
                  <a:extLst>
                    <a:ext uri="{9D8B030D-6E8A-4147-A177-3AD203B41FA5}">
                      <a16:colId xmlns:a16="http://schemas.microsoft.com/office/drawing/2014/main" val="1687386130"/>
                    </a:ext>
                  </a:extLst>
                </a:gridCol>
                <a:gridCol w="599839">
                  <a:extLst>
                    <a:ext uri="{9D8B030D-6E8A-4147-A177-3AD203B41FA5}">
                      <a16:colId xmlns:a16="http://schemas.microsoft.com/office/drawing/2014/main" val="2654099484"/>
                    </a:ext>
                  </a:extLst>
                </a:gridCol>
                <a:gridCol w="599838">
                  <a:extLst>
                    <a:ext uri="{9D8B030D-6E8A-4147-A177-3AD203B41FA5}">
                      <a16:colId xmlns:a16="http://schemas.microsoft.com/office/drawing/2014/main" val="320168782"/>
                    </a:ext>
                  </a:extLst>
                </a:gridCol>
                <a:gridCol w="599838">
                  <a:extLst>
                    <a:ext uri="{9D8B030D-6E8A-4147-A177-3AD203B41FA5}">
                      <a16:colId xmlns:a16="http://schemas.microsoft.com/office/drawing/2014/main" val="625927342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CE4CEAD8-4425-DD43-B535-6C32D807CF57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4080352"/>
          <a:ext cx="5398539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9513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1799513">
                  <a:extLst>
                    <a:ext uri="{9D8B030D-6E8A-4147-A177-3AD203B41FA5}">
                      <a16:colId xmlns:a16="http://schemas.microsoft.com/office/drawing/2014/main" val="1523549945"/>
                    </a:ext>
                  </a:extLst>
                </a:gridCol>
                <a:gridCol w="1799513">
                  <a:extLst>
                    <a:ext uri="{9D8B030D-6E8A-4147-A177-3AD203B41FA5}">
                      <a16:colId xmlns:a16="http://schemas.microsoft.com/office/drawing/2014/main" val="334864341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9008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200" dirty="0"/>
                  <a:t> and 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5DFDCE0C-208D-8D44-BE5F-D5E170B6E9D0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3129446"/>
          <a:ext cx="5398544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838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599838">
                  <a:extLst>
                    <a:ext uri="{9D8B030D-6E8A-4147-A177-3AD203B41FA5}">
                      <a16:colId xmlns:a16="http://schemas.microsoft.com/office/drawing/2014/main" val="1325487486"/>
                    </a:ext>
                  </a:extLst>
                </a:gridCol>
                <a:gridCol w="599839">
                  <a:extLst>
                    <a:ext uri="{9D8B030D-6E8A-4147-A177-3AD203B41FA5}">
                      <a16:colId xmlns:a16="http://schemas.microsoft.com/office/drawing/2014/main" val="1683846026"/>
                    </a:ext>
                  </a:extLst>
                </a:gridCol>
                <a:gridCol w="599838">
                  <a:extLst>
                    <a:ext uri="{9D8B030D-6E8A-4147-A177-3AD203B41FA5}">
                      <a16:colId xmlns:a16="http://schemas.microsoft.com/office/drawing/2014/main" val="4196736771"/>
                    </a:ext>
                  </a:extLst>
                </a:gridCol>
                <a:gridCol w="599838">
                  <a:extLst>
                    <a:ext uri="{9D8B030D-6E8A-4147-A177-3AD203B41FA5}">
                      <a16:colId xmlns:a16="http://schemas.microsoft.com/office/drawing/2014/main" val="1080856778"/>
                    </a:ext>
                  </a:extLst>
                </a:gridCol>
                <a:gridCol w="599838">
                  <a:extLst>
                    <a:ext uri="{9D8B030D-6E8A-4147-A177-3AD203B41FA5}">
                      <a16:colId xmlns:a16="http://schemas.microsoft.com/office/drawing/2014/main" val="4050462404"/>
                    </a:ext>
                  </a:extLst>
                </a:gridCol>
                <a:gridCol w="599839">
                  <a:extLst>
                    <a:ext uri="{9D8B030D-6E8A-4147-A177-3AD203B41FA5}">
                      <a16:colId xmlns:a16="http://schemas.microsoft.com/office/drawing/2014/main" val="1495217506"/>
                    </a:ext>
                  </a:extLst>
                </a:gridCol>
                <a:gridCol w="599838">
                  <a:extLst>
                    <a:ext uri="{9D8B030D-6E8A-4147-A177-3AD203B41FA5}">
                      <a16:colId xmlns:a16="http://schemas.microsoft.com/office/drawing/2014/main" val="3642077221"/>
                    </a:ext>
                  </a:extLst>
                </a:gridCol>
                <a:gridCol w="599838">
                  <a:extLst>
                    <a:ext uri="{9D8B030D-6E8A-4147-A177-3AD203B41FA5}">
                      <a16:colId xmlns:a16="http://schemas.microsoft.com/office/drawing/2014/main" val="1807094989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EECF1926-2FC8-284C-883D-63EE411372BF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4080352"/>
          <a:ext cx="5398539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9513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1799513">
                  <a:extLst>
                    <a:ext uri="{9D8B030D-6E8A-4147-A177-3AD203B41FA5}">
                      <a16:colId xmlns:a16="http://schemas.microsoft.com/office/drawing/2014/main" val="514455110"/>
                    </a:ext>
                  </a:extLst>
                </a:gridCol>
                <a:gridCol w="1799513">
                  <a:extLst>
                    <a:ext uri="{9D8B030D-6E8A-4147-A177-3AD203B41FA5}">
                      <a16:colId xmlns:a16="http://schemas.microsoft.com/office/drawing/2014/main" val="3467621808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3D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2813A77F-FB20-3042-9A07-9AD10A36797F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3129446"/>
          <a:ext cx="5398544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838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599838">
                  <a:extLst>
                    <a:ext uri="{9D8B030D-6E8A-4147-A177-3AD203B41FA5}">
                      <a16:colId xmlns:a16="http://schemas.microsoft.com/office/drawing/2014/main" val="823349471"/>
                    </a:ext>
                  </a:extLst>
                </a:gridCol>
                <a:gridCol w="599839">
                  <a:extLst>
                    <a:ext uri="{9D8B030D-6E8A-4147-A177-3AD203B41FA5}">
                      <a16:colId xmlns:a16="http://schemas.microsoft.com/office/drawing/2014/main" val="3407316619"/>
                    </a:ext>
                  </a:extLst>
                </a:gridCol>
                <a:gridCol w="599838">
                  <a:extLst>
                    <a:ext uri="{9D8B030D-6E8A-4147-A177-3AD203B41FA5}">
                      <a16:colId xmlns:a16="http://schemas.microsoft.com/office/drawing/2014/main" val="3714896266"/>
                    </a:ext>
                  </a:extLst>
                </a:gridCol>
                <a:gridCol w="599838">
                  <a:extLst>
                    <a:ext uri="{9D8B030D-6E8A-4147-A177-3AD203B41FA5}">
                      <a16:colId xmlns:a16="http://schemas.microsoft.com/office/drawing/2014/main" val="1941966742"/>
                    </a:ext>
                  </a:extLst>
                </a:gridCol>
                <a:gridCol w="599838">
                  <a:extLst>
                    <a:ext uri="{9D8B030D-6E8A-4147-A177-3AD203B41FA5}">
                      <a16:colId xmlns:a16="http://schemas.microsoft.com/office/drawing/2014/main" val="1687386130"/>
                    </a:ext>
                  </a:extLst>
                </a:gridCol>
                <a:gridCol w="599839">
                  <a:extLst>
                    <a:ext uri="{9D8B030D-6E8A-4147-A177-3AD203B41FA5}">
                      <a16:colId xmlns:a16="http://schemas.microsoft.com/office/drawing/2014/main" val="2654099484"/>
                    </a:ext>
                  </a:extLst>
                </a:gridCol>
                <a:gridCol w="599838">
                  <a:extLst>
                    <a:ext uri="{9D8B030D-6E8A-4147-A177-3AD203B41FA5}">
                      <a16:colId xmlns:a16="http://schemas.microsoft.com/office/drawing/2014/main" val="320168782"/>
                    </a:ext>
                  </a:extLst>
                </a:gridCol>
                <a:gridCol w="599838">
                  <a:extLst>
                    <a:ext uri="{9D8B030D-6E8A-4147-A177-3AD203B41FA5}">
                      <a16:colId xmlns:a16="http://schemas.microsoft.com/office/drawing/2014/main" val="625927342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CE4CEAD8-4425-DD43-B535-6C32D807CF57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4080352"/>
          <a:ext cx="5398539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9513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1799513">
                  <a:extLst>
                    <a:ext uri="{9D8B030D-6E8A-4147-A177-3AD203B41FA5}">
                      <a16:colId xmlns:a16="http://schemas.microsoft.com/office/drawing/2014/main" val="1523549945"/>
                    </a:ext>
                  </a:extLst>
                </a:gridCol>
                <a:gridCol w="1799513">
                  <a:extLst>
                    <a:ext uri="{9D8B030D-6E8A-4147-A177-3AD203B41FA5}">
                      <a16:colId xmlns:a16="http://schemas.microsoft.com/office/drawing/2014/main" val="334864341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EED38B11-40B2-844D-946D-79105FF0DD59}"/>
              </a:ext>
            </a:extLst>
          </p:cNvPr>
          <p:cNvSpPr/>
          <p:nvPr/>
        </p:nvSpPr>
        <p:spPr>
          <a:xfrm>
            <a:off x="5616926" y="5332045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235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200" dirty="0"/>
                  <a:t> and 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5DFDCE0C-208D-8D44-BE5F-D5E170B6E9D0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3129446"/>
          <a:ext cx="5398544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838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599838">
                  <a:extLst>
                    <a:ext uri="{9D8B030D-6E8A-4147-A177-3AD203B41FA5}">
                      <a16:colId xmlns:a16="http://schemas.microsoft.com/office/drawing/2014/main" val="1325487486"/>
                    </a:ext>
                  </a:extLst>
                </a:gridCol>
                <a:gridCol w="599839">
                  <a:extLst>
                    <a:ext uri="{9D8B030D-6E8A-4147-A177-3AD203B41FA5}">
                      <a16:colId xmlns:a16="http://schemas.microsoft.com/office/drawing/2014/main" val="1683846026"/>
                    </a:ext>
                  </a:extLst>
                </a:gridCol>
                <a:gridCol w="599838">
                  <a:extLst>
                    <a:ext uri="{9D8B030D-6E8A-4147-A177-3AD203B41FA5}">
                      <a16:colId xmlns:a16="http://schemas.microsoft.com/office/drawing/2014/main" val="4196736771"/>
                    </a:ext>
                  </a:extLst>
                </a:gridCol>
                <a:gridCol w="599838">
                  <a:extLst>
                    <a:ext uri="{9D8B030D-6E8A-4147-A177-3AD203B41FA5}">
                      <a16:colId xmlns:a16="http://schemas.microsoft.com/office/drawing/2014/main" val="1080856778"/>
                    </a:ext>
                  </a:extLst>
                </a:gridCol>
                <a:gridCol w="599838">
                  <a:extLst>
                    <a:ext uri="{9D8B030D-6E8A-4147-A177-3AD203B41FA5}">
                      <a16:colId xmlns:a16="http://schemas.microsoft.com/office/drawing/2014/main" val="4050462404"/>
                    </a:ext>
                  </a:extLst>
                </a:gridCol>
                <a:gridCol w="599839">
                  <a:extLst>
                    <a:ext uri="{9D8B030D-6E8A-4147-A177-3AD203B41FA5}">
                      <a16:colId xmlns:a16="http://schemas.microsoft.com/office/drawing/2014/main" val="1495217506"/>
                    </a:ext>
                  </a:extLst>
                </a:gridCol>
                <a:gridCol w="599838">
                  <a:extLst>
                    <a:ext uri="{9D8B030D-6E8A-4147-A177-3AD203B41FA5}">
                      <a16:colId xmlns:a16="http://schemas.microsoft.com/office/drawing/2014/main" val="3642077221"/>
                    </a:ext>
                  </a:extLst>
                </a:gridCol>
                <a:gridCol w="599838">
                  <a:extLst>
                    <a:ext uri="{9D8B030D-6E8A-4147-A177-3AD203B41FA5}">
                      <a16:colId xmlns:a16="http://schemas.microsoft.com/office/drawing/2014/main" val="1807094989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EECF1926-2FC8-284C-883D-63EE411372BF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4080352"/>
          <a:ext cx="5398539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9513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1799513">
                  <a:extLst>
                    <a:ext uri="{9D8B030D-6E8A-4147-A177-3AD203B41FA5}">
                      <a16:colId xmlns:a16="http://schemas.microsoft.com/office/drawing/2014/main" val="514455110"/>
                    </a:ext>
                  </a:extLst>
                </a:gridCol>
                <a:gridCol w="1799513">
                  <a:extLst>
                    <a:ext uri="{9D8B030D-6E8A-4147-A177-3AD203B41FA5}">
                      <a16:colId xmlns:a16="http://schemas.microsoft.com/office/drawing/2014/main" val="3467621808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3D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2813A77F-FB20-3042-9A07-9AD10A36797F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3129446"/>
          <a:ext cx="5398544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838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599838">
                  <a:extLst>
                    <a:ext uri="{9D8B030D-6E8A-4147-A177-3AD203B41FA5}">
                      <a16:colId xmlns:a16="http://schemas.microsoft.com/office/drawing/2014/main" val="823349471"/>
                    </a:ext>
                  </a:extLst>
                </a:gridCol>
                <a:gridCol w="599839">
                  <a:extLst>
                    <a:ext uri="{9D8B030D-6E8A-4147-A177-3AD203B41FA5}">
                      <a16:colId xmlns:a16="http://schemas.microsoft.com/office/drawing/2014/main" val="3407316619"/>
                    </a:ext>
                  </a:extLst>
                </a:gridCol>
                <a:gridCol w="599838">
                  <a:extLst>
                    <a:ext uri="{9D8B030D-6E8A-4147-A177-3AD203B41FA5}">
                      <a16:colId xmlns:a16="http://schemas.microsoft.com/office/drawing/2014/main" val="3714896266"/>
                    </a:ext>
                  </a:extLst>
                </a:gridCol>
                <a:gridCol w="599838">
                  <a:extLst>
                    <a:ext uri="{9D8B030D-6E8A-4147-A177-3AD203B41FA5}">
                      <a16:colId xmlns:a16="http://schemas.microsoft.com/office/drawing/2014/main" val="1941966742"/>
                    </a:ext>
                  </a:extLst>
                </a:gridCol>
                <a:gridCol w="599838">
                  <a:extLst>
                    <a:ext uri="{9D8B030D-6E8A-4147-A177-3AD203B41FA5}">
                      <a16:colId xmlns:a16="http://schemas.microsoft.com/office/drawing/2014/main" val="1687386130"/>
                    </a:ext>
                  </a:extLst>
                </a:gridCol>
                <a:gridCol w="599839">
                  <a:extLst>
                    <a:ext uri="{9D8B030D-6E8A-4147-A177-3AD203B41FA5}">
                      <a16:colId xmlns:a16="http://schemas.microsoft.com/office/drawing/2014/main" val="2654099484"/>
                    </a:ext>
                  </a:extLst>
                </a:gridCol>
                <a:gridCol w="599838">
                  <a:extLst>
                    <a:ext uri="{9D8B030D-6E8A-4147-A177-3AD203B41FA5}">
                      <a16:colId xmlns:a16="http://schemas.microsoft.com/office/drawing/2014/main" val="320168782"/>
                    </a:ext>
                  </a:extLst>
                </a:gridCol>
                <a:gridCol w="599838">
                  <a:extLst>
                    <a:ext uri="{9D8B030D-6E8A-4147-A177-3AD203B41FA5}">
                      <a16:colId xmlns:a16="http://schemas.microsoft.com/office/drawing/2014/main" val="625927342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CE4CEAD8-4425-DD43-B535-6C32D807CF57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4080352"/>
          <a:ext cx="5398539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9513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1799513">
                  <a:extLst>
                    <a:ext uri="{9D8B030D-6E8A-4147-A177-3AD203B41FA5}">
                      <a16:colId xmlns:a16="http://schemas.microsoft.com/office/drawing/2014/main" val="1523549945"/>
                    </a:ext>
                  </a:extLst>
                </a:gridCol>
                <a:gridCol w="1799513">
                  <a:extLst>
                    <a:ext uri="{9D8B030D-6E8A-4147-A177-3AD203B41FA5}">
                      <a16:colId xmlns:a16="http://schemas.microsoft.com/office/drawing/2014/main" val="334864341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EED38B11-40B2-844D-946D-79105FF0DD59}"/>
              </a:ext>
            </a:extLst>
          </p:cNvPr>
          <p:cNvSpPr/>
          <p:nvPr/>
        </p:nvSpPr>
        <p:spPr>
          <a:xfrm>
            <a:off x="5616926" y="5332045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8010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bar models to compare the following: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E69FEB-64F6-F44B-8408-D4B37B138A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135" y="2996597"/>
            <a:ext cx="829983" cy="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BC3DC40-4D9B-904C-A10E-DF0FBE972367}"/>
                  </a:ext>
                </a:extLst>
              </p:cNvPr>
              <p:cNvSpPr/>
              <p:nvPr/>
            </p:nvSpPr>
            <p:spPr>
              <a:xfrm>
                <a:off x="1304374" y="3006541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BC3DC40-4D9B-904C-A10E-DF0FBE9723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74" y="3006541"/>
                <a:ext cx="1264644" cy="844918"/>
              </a:xfrm>
              <a:prstGeom prst="roundRect">
                <a:avLst/>
              </a:prstGeom>
              <a:blipFill>
                <a:blip r:embed="rId4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387C66E7-FC37-D24F-8736-6302A71DECA0}"/>
                  </a:ext>
                </a:extLst>
              </p:cNvPr>
              <p:cNvSpPr/>
              <p:nvPr/>
            </p:nvSpPr>
            <p:spPr>
              <a:xfrm>
                <a:off x="4507552" y="3006541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387C66E7-FC37-D24F-8736-6302A71DEC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552" y="3006541"/>
                <a:ext cx="1283478" cy="844918"/>
              </a:xfrm>
              <a:prstGeom prst="roundRect">
                <a:avLst/>
              </a:prstGeom>
              <a:blipFill>
                <a:blip r:embed="rId5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6E9A20BF-5DA9-7643-8188-0222ADF724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135" y="4255925"/>
            <a:ext cx="829983" cy="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0953332F-8F1D-8040-8D97-6E5B68E2F433}"/>
                  </a:ext>
                </a:extLst>
              </p:cNvPr>
              <p:cNvSpPr/>
              <p:nvPr/>
            </p:nvSpPr>
            <p:spPr>
              <a:xfrm>
                <a:off x="1304374" y="4265869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0953332F-8F1D-8040-8D97-6E5B68E2F4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74" y="4265869"/>
                <a:ext cx="1264644" cy="844918"/>
              </a:xfrm>
              <a:prstGeom prst="roundRect">
                <a:avLst/>
              </a:prstGeom>
              <a:blipFill>
                <a:blip r:embed="rId6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D262A262-3050-8D4D-A1A5-B985B5D6BF3D}"/>
                  </a:ext>
                </a:extLst>
              </p:cNvPr>
              <p:cNvSpPr/>
              <p:nvPr/>
            </p:nvSpPr>
            <p:spPr>
              <a:xfrm>
                <a:off x="4507552" y="4265869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D262A262-3050-8D4D-A1A5-B985B5D6BF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552" y="4265869"/>
                <a:ext cx="1283478" cy="844918"/>
              </a:xfrm>
              <a:prstGeom prst="roundRect">
                <a:avLst/>
              </a:prstGeom>
              <a:blipFill>
                <a:blip r:embed="rId7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DDA17CBE-2B93-EE45-B4E0-812FD567CD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135" y="5518654"/>
            <a:ext cx="829983" cy="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DCE025B4-B82E-D64A-AE74-1ADFE2EE31ED}"/>
                  </a:ext>
                </a:extLst>
              </p:cNvPr>
              <p:cNvSpPr/>
              <p:nvPr/>
            </p:nvSpPr>
            <p:spPr>
              <a:xfrm>
                <a:off x="1304374" y="5528598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2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DCE025B4-B82E-D64A-AE74-1ADFE2EE31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74" y="5528598"/>
                <a:ext cx="1264644" cy="844918"/>
              </a:xfrm>
              <a:prstGeom prst="roundRect">
                <a:avLst/>
              </a:prstGeom>
              <a:blipFill>
                <a:blip r:embed="rId8"/>
                <a:stretch>
                  <a:fillRect b="-8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135CE05C-E003-5B49-B7C9-85BCD7F391F5}"/>
                  </a:ext>
                </a:extLst>
              </p:cNvPr>
              <p:cNvSpPr/>
              <p:nvPr/>
            </p:nvSpPr>
            <p:spPr>
              <a:xfrm>
                <a:off x="4507552" y="5528598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2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135CE05C-E003-5B49-B7C9-85BCD7F391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552" y="5528598"/>
                <a:ext cx="1283478" cy="844918"/>
              </a:xfrm>
              <a:prstGeom prst="roundRect">
                <a:avLst/>
              </a:prstGeom>
              <a:blipFill>
                <a:blip r:embed="rId9"/>
                <a:stretch>
                  <a:fillRect b="-1000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E426A89B-6CDC-5C43-95C4-489E55699E5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6782" y="3533596"/>
            <a:ext cx="5231817" cy="165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660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bar models to compare the following: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E69FEB-64F6-F44B-8408-D4B37B138A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135" y="2996597"/>
            <a:ext cx="829983" cy="8449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517A30F-88D3-8D4E-914F-7E7C58B6AE7C}"/>
              </a:ext>
            </a:extLst>
          </p:cNvPr>
          <p:cNvSpPr/>
          <p:nvPr/>
        </p:nvSpPr>
        <p:spPr>
          <a:xfrm>
            <a:off x="3150453" y="3006541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400" dirty="0">
              <a:solidFill>
                <a:srgbClr val="FF38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BC3DC40-4D9B-904C-A10E-DF0FBE972367}"/>
                  </a:ext>
                </a:extLst>
              </p:cNvPr>
              <p:cNvSpPr/>
              <p:nvPr/>
            </p:nvSpPr>
            <p:spPr>
              <a:xfrm>
                <a:off x="1304374" y="3006541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BC3DC40-4D9B-904C-A10E-DF0FBE9723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74" y="3006541"/>
                <a:ext cx="1264644" cy="844918"/>
              </a:xfrm>
              <a:prstGeom prst="roundRect">
                <a:avLst/>
              </a:prstGeom>
              <a:blipFill>
                <a:blip r:embed="rId4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387C66E7-FC37-D24F-8736-6302A71DECA0}"/>
                  </a:ext>
                </a:extLst>
              </p:cNvPr>
              <p:cNvSpPr/>
              <p:nvPr/>
            </p:nvSpPr>
            <p:spPr>
              <a:xfrm>
                <a:off x="4507552" y="3006541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387C66E7-FC37-D24F-8736-6302A71DEC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552" y="3006541"/>
                <a:ext cx="1283478" cy="844918"/>
              </a:xfrm>
              <a:prstGeom prst="roundRect">
                <a:avLst/>
              </a:prstGeom>
              <a:blipFill>
                <a:blip r:embed="rId5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6E9A20BF-5DA9-7643-8188-0222ADF724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135" y="4255925"/>
            <a:ext cx="829983" cy="84491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B237816-135E-4545-AA60-37E5A8349487}"/>
              </a:ext>
            </a:extLst>
          </p:cNvPr>
          <p:cNvSpPr/>
          <p:nvPr/>
        </p:nvSpPr>
        <p:spPr>
          <a:xfrm>
            <a:off x="3150453" y="4265869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0953332F-8F1D-8040-8D97-6E5B68E2F433}"/>
                  </a:ext>
                </a:extLst>
              </p:cNvPr>
              <p:cNvSpPr/>
              <p:nvPr/>
            </p:nvSpPr>
            <p:spPr>
              <a:xfrm>
                <a:off x="1304374" y="4265869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0953332F-8F1D-8040-8D97-6E5B68E2F4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74" y="4265869"/>
                <a:ext cx="1264644" cy="844918"/>
              </a:xfrm>
              <a:prstGeom prst="roundRect">
                <a:avLst/>
              </a:prstGeom>
              <a:blipFill>
                <a:blip r:embed="rId6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D262A262-3050-8D4D-A1A5-B985B5D6BF3D}"/>
                  </a:ext>
                </a:extLst>
              </p:cNvPr>
              <p:cNvSpPr/>
              <p:nvPr/>
            </p:nvSpPr>
            <p:spPr>
              <a:xfrm>
                <a:off x="4507552" y="4265869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D262A262-3050-8D4D-A1A5-B985B5D6BF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552" y="4265869"/>
                <a:ext cx="1283478" cy="844918"/>
              </a:xfrm>
              <a:prstGeom prst="roundRect">
                <a:avLst/>
              </a:prstGeom>
              <a:blipFill>
                <a:blip r:embed="rId7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DDA17CBE-2B93-EE45-B4E0-812FD567CD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135" y="5518654"/>
            <a:ext cx="829983" cy="84491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48BB3C2-4652-9B40-B89B-F931FB41DC18}"/>
              </a:ext>
            </a:extLst>
          </p:cNvPr>
          <p:cNvSpPr/>
          <p:nvPr/>
        </p:nvSpPr>
        <p:spPr>
          <a:xfrm>
            <a:off x="3150453" y="5528598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DCE025B4-B82E-D64A-AE74-1ADFE2EE31ED}"/>
                  </a:ext>
                </a:extLst>
              </p:cNvPr>
              <p:cNvSpPr/>
              <p:nvPr/>
            </p:nvSpPr>
            <p:spPr>
              <a:xfrm>
                <a:off x="1304374" y="5528598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2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DCE025B4-B82E-D64A-AE74-1ADFE2EE31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74" y="5528598"/>
                <a:ext cx="1264644" cy="844918"/>
              </a:xfrm>
              <a:prstGeom prst="roundRect">
                <a:avLst/>
              </a:prstGeom>
              <a:blipFill>
                <a:blip r:embed="rId8"/>
                <a:stretch>
                  <a:fillRect b="-8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135CE05C-E003-5B49-B7C9-85BCD7F391F5}"/>
                  </a:ext>
                </a:extLst>
              </p:cNvPr>
              <p:cNvSpPr/>
              <p:nvPr/>
            </p:nvSpPr>
            <p:spPr>
              <a:xfrm>
                <a:off x="4507552" y="5528598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2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135CE05C-E003-5B49-B7C9-85BCD7F391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552" y="5528598"/>
                <a:ext cx="1283478" cy="844918"/>
              </a:xfrm>
              <a:prstGeom prst="roundRect">
                <a:avLst/>
              </a:prstGeom>
              <a:blipFill>
                <a:blip r:embed="rId9"/>
                <a:stretch>
                  <a:fillRect b="-1000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E426A89B-6CDC-5C43-95C4-489E55699E5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6782" y="3533596"/>
            <a:ext cx="5231817" cy="165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212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Re-arrange the following mixed numbers in order from smallest to greatest.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A5B72C7D-DB75-A145-AD72-73AA01EE6365}"/>
                  </a:ext>
                </a:extLst>
              </p:cNvPr>
              <p:cNvSpPr/>
              <p:nvPr/>
            </p:nvSpPr>
            <p:spPr>
              <a:xfrm>
                <a:off x="3713468" y="3006541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A5B72C7D-DB75-A145-AD72-73AA01EE63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468" y="3006541"/>
                <a:ext cx="1264644" cy="844918"/>
              </a:xfrm>
              <a:prstGeom prst="roundRect">
                <a:avLst/>
              </a:prstGeom>
              <a:blipFill>
                <a:blip r:embed="rId3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3BC13AFE-0E4A-584C-93F8-67C66B97CF8B}"/>
                  </a:ext>
                </a:extLst>
              </p:cNvPr>
              <p:cNvSpPr/>
              <p:nvPr/>
            </p:nvSpPr>
            <p:spPr>
              <a:xfrm>
                <a:off x="6916646" y="3006541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3BC13AFE-0E4A-584C-93F8-67C66B97CF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46" y="3006541"/>
                <a:ext cx="1283478" cy="844918"/>
              </a:xfrm>
              <a:prstGeom prst="roundRect">
                <a:avLst/>
              </a:prstGeom>
              <a:blipFill>
                <a:blip r:embed="rId4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FB4E8FD4-0A50-0040-B774-36898B6DBD2C}"/>
                  </a:ext>
                </a:extLst>
              </p:cNvPr>
              <p:cNvSpPr/>
              <p:nvPr/>
            </p:nvSpPr>
            <p:spPr>
              <a:xfrm>
                <a:off x="5305640" y="3003140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FB4E8FD4-0A50-0040-B774-36898B6DBD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640" y="3003140"/>
                <a:ext cx="1283478" cy="844918"/>
              </a:xfrm>
              <a:prstGeom prst="roundRect">
                <a:avLst/>
              </a:prstGeom>
              <a:blipFill>
                <a:blip r:embed="rId5"/>
                <a:stretch>
                  <a:fillRect b="-1000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17814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Re-arrange the following mixed numbers in order from smallest to greatest.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A5B72C7D-DB75-A145-AD72-73AA01EE6365}"/>
                  </a:ext>
                </a:extLst>
              </p:cNvPr>
              <p:cNvSpPr/>
              <p:nvPr/>
            </p:nvSpPr>
            <p:spPr>
              <a:xfrm>
                <a:off x="3713468" y="3006541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A5B72C7D-DB75-A145-AD72-73AA01EE63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468" y="3006541"/>
                <a:ext cx="1264644" cy="844918"/>
              </a:xfrm>
              <a:prstGeom prst="roundRect">
                <a:avLst/>
              </a:prstGeom>
              <a:blipFill>
                <a:blip r:embed="rId3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3BC13AFE-0E4A-584C-93F8-67C66B97CF8B}"/>
                  </a:ext>
                </a:extLst>
              </p:cNvPr>
              <p:cNvSpPr/>
              <p:nvPr/>
            </p:nvSpPr>
            <p:spPr>
              <a:xfrm>
                <a:off x="6916646" y="3006541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3BC13AFE-0E4A-584C-93F8-67C66B97CF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46" y="3006541"/>
                <a:ext cx="1283478" cy="844918"/>
              </a:xfrm>
              <a:prstGeom prst="roundRect">
                <a:avLst/>
              </a:prstGeom>
              <a:blipFill>
                <a:blip r:embed="rId4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FB4E8FD4-0A50-0040-B774-36898B6DBD2C}"/>
                  </a:ext>
                </a:extLst>
              </p:cNvPr>
              <p:cNvSpPr/>
              <p:nvPr/>
            </p:nvSpPr>
            <p:spPr>
              <a:xfrm>
                <a:off x="5305640" y="3003140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FB4E8FD4-0A50-0040-B774-36898B6DBD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640" y="3003140"/>
                <a:ext cx="1283478" cy="844918"/>
              </a:xfrm>
              <a:prstGeom prst="roundRect">
                <a:avLst/>
              </a:prstGeom>
              <a:blipFill>
                <a:blip r:embed="rId5"/>
                <a:stretch>
                  <a:fillRect b="-1000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CBA5197C-7B2D-744A-9D3D-6D5AC0A5F0C1}"/>
                  </a:ext>
                </a:extLst>
              </p:cNvPr>
              <p:cNvSpPr/>
              <p:nvPr/>
            </p:nvSpPr>
            <p:spPr>
              <a:xfrm>
                <a:off x="3713468" y="4262468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7957D5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7957D5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CBA5197C-7B2D-744A-9D3D-6D5AC0A5F0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468" y="4262468"/>
                <a:ext cx="1264644" cy="844918"/>
              </a:xfrm>
              <a:prstGeom prst="roundRect">
                <a:avLst/>
              </a:prstGeom>
              <a:blipFill>
                <a:blip r:embed="rId6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D0C387C3-0C80-1A45-810A-BD579C4B52ED}"/>
                  </a:ext>
                </a:extLst>
              </p:cNvPr>
              <p:cNvSpPr/>
              <p:nvPr/>
            </p:nvSpPr>
            <p:spPr>
              <a:xfrm>
                <a:off x="6916646" y="4262468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7957D5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7957D5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D0C387C3-0C80-1A45-810A-BD579C4B52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46" y="4262468"/>
                <a:ext cx="1283478" cy="844918"/>
              </a:xfrm>
              <a:prstGeom prst="roundRect">
                <a:avLst/>
              </a:prstGeom>
              <a:blipFill>
                <a:blip r:embed="rId7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212C231-066C-9C42-B4F7-0893F58FF5B6}"/>
                  </a:ext>
                </a:extLst>
              </p:cNvPr>
              <p:cNvSpPr/>
              <p:nvPr/>
            </p:nvSpPr>
            <p:spPr>
              <a:xfrm>
                <a:off x="5305640" y="4259067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7957D5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7957D5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212C231-066C-9C42-B4F7-0893F58FF5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640" y="4259067"/>
                <a:ext cx="1283478" cy="844918"/>
              </a:xfrm>
              <a:prstGeom prst="roundRect">
                <a:avLst/>
              </a:prstGeom>
              <a:blipFill>
                <a:blip r:embed="rId8"/>
                <a:stretch>
                  <a:fillRect b="-1000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rved Left Arrow 3">
            <a:extLst>
              <a:ext uri="{FF2B5EF4-FFF2-40B4-BE49-F238E27FC236}">
                <a16:creationId xmlns:a16="http://schemas.microsoft.com/office/drawing/2014/main" id="{FBCD594E-DD67-8445-A355-196467B83576}"/>
              </a:ext>
            </a:extLst>
          </p:cNvPr>
          <p:cNvSpPr/>
          <p:nvPr/>
        </p:nvSpPr>
        <p:spPr>
          <a:xfrm>
            <a:off x="4655433" y="3379108"/>
            <a:ext cx="424567" cy="1434191"/>
          </a:xfrm>
          <a:prstGeom prst="curvedLeft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894EBE2-4CEA-3641-BEB5-DF378C93D64E}"/>
              </a:ext>
            </a:extLst>
          </p:cNvPr>
          <p:cNvSpPr/>
          <p:nvPr/>
        </p:nvSpPr>
        <p:spPr>
          <a:xfrm>
            <a:off x="4050413" y="3654615"/>
            <a:ext cx="1264644" cy="84491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black"/>
                </a:solidFill>
                <a:latin typeface="OpenDyslexicAlta" pitchFamily="2" charset="77"/>
              </a:rPr>
              <a:t>× 3</a:t>
            </a:r>
          </a:p>
        </p:txBody>
      </p:sp>
      <p:sp>
        <p:nvSpPr>
          <p:cNvPr id="44" name="Curved Left Arrow 43">
            <a:extLst>
              <a:ext uri="{FF2B5EF4-FFF2-40B4-BE49-F238E27FC236}">
                <a16:creationId xmlns:a16="http://schemas.microsoft.com/office/drawing/2014/main" id="{3F8174CA-8ABF-004E-91C6-62E17A1B50DC}"/>
              </a:ext>
            </a:extLst>
          </p:cNvPr>
          <p:cNvSpPr/>
          <p:nvPr/>
        </p:nvSpPr>
        <p:spPr>
          <a:xfrm>
            <a:off x="7925838" y="3379108"/>
            <a:ext cx="424567" cy="1434191"/>
          </a:xfrm>
          <a:prstGeom prst="curvedLeft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816B30E2-C71B-DB4D-8994-3B92C521B75F}"/>
              </a:ext>
            </a:extLst>
          </p:cNvPr>
          <p:cNvSpPr/>
          <p:nvPr/>
        </p:nvSpPr>
        <p:spPr>
          <a:xfrm>
            <a:off x="7320818" y="3654615"/>
            <a:ext cx="1264644" cy="84491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black"/>
                </a:solidFill>
                <a:latin typeface="OpenDyslexicAlta" pitchFamily="2" charset="77"/>
              </a:rPr>
              <a:t>× 2</a:t>
            </a:r>
          </a:p>
        </p:txBody>
      </p:sp>
    </p:spTree>
    <p:extLst>
      <p:ext uri="{BB962C8B-B14F-4D97-AF65-F5344CB8AC3E}">
        <p14:creationId xmlns:p14="http://schemas.microsoft.com/office/powerpoint/2010/main" val="336126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" grpId="0" animBg="1"/>
      <p:bldP spid="43" grpId="0"/>
      <p:bldP spid="44" grpId="0" animBg="1"/>
      <p:bldP spid="4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Re-arrange the following mixed numbers in order from smallest to greatest.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424BA73A-C9E2-784C-9E5E-956A4D324D41}"/>
                  </a:ext>
                </a:extLst>
              </p:cNvPr>
              <p:cNvSpPr/>
              <p:nvPr/>
            </p:nvSpPr>
            <p:spPr>
              <a:xfrm>
                <a:off x="3713468" y="5534149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424BA73A-C9E2-784C-9E5E-956A4D324D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468" y="5534149"/>
                <a:ext cx="1264644" cy="844918"/>
              </a:xfrm>
              <a:prstGeom prst="roundRect">
                <a:avLst/>
              </a:prstGeom>
              <a:blipFill>
                <a:blip r:embed="rId3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97351040-3436-2949-99F6-4EB53CDB766D}"/>
                  </a:ext>
                </a:extLst>
              </p:cNvPr>
              <p:cNvSpPr/>
              <p:nvPr/>
            </p:nvSpPr>
            <p:spPr>
              <a:xfrm>
                <a:off x="6916646" y="5534149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97351040-3436-2949-99F6-4EB53CDB76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46" y="5534149"/>
                <a:ext cx="1283478" cy="844918"/>
              </a:xfrm>
              <a:prstGeom prst="roundRect">
                <a:avLst/>
              </a:prstGeom>
              <a:blipFill>
                <a:blip r:embed="rId4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D5E1730A-49AD-FD41-90B1-28F13A147647}"/>
                  </a:ext>
                </a:extLst>
              </p:cNvPr>
              <p:cNvSpPr/>
              <p:nvPr/>
            </p:nvSpPr>
            <p:spPr>
              <a:xfrm>
                <a:off x="5305640" y="5530748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D5E1730A-49AD-FD41-90B1-28F13A1476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640" y="5530748"/>
                <a:ext cx="1283478" cy="844918"/>
              </a:xfrm>
              <a:prstGeom prst="roundRect">
                <a:avLst/>
              </a:prstGeom>
              <a:blipFill>
                <a:blip r:embed="rId5"/>
                <a:stretch>
                  <a:fillRect b="-8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A5B72C7D-DB75-A145-AD72-73AA01EE6365}"/>
                  </a:ext>
                </a:extLst>
              </p:cNvPr>
              <p:cNvSpPr/>
              <p:nvPr/>
            </p:nvSpPr>
            <p:spPr>
              <a:xfrm>
                <a:off x="3713468" y="3006541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A5B72C7D-DB75-A145-AD72-73AA01EE63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468" y="3006541"/>
                <a:ext cx="1264644" cy="844918"/>
              </a:xfrm>
              <a:prstGeom prst="roundRect">
                <a:avLst/>
              </a:prstGeom>
              <a:blipFill>
                <a:blip r:embed="rId6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3BC13AFE-0E4A-584C-93F8-67C66B97CF8B}"/>
                  </a:ext>
                </a:extLst>
              </p:cNvPr>
              <p:cNvSpPr/>
              <p:nvPr/>
            </p:nvSpPr>
            <p:spPr>
              <a:xfrm>
                <a:off x="6916646" y="3006541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3BC13AFE-0E4A-584C-93F8-67C66B97CF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46" y="3006541"/>
                <a:ext cx="1283478" cy="844918"/>
              </a:xfrm>
              <a:prstGeom prst="roundRect">
                <a:avLst/>
              </a:prstGeom>
              <a:blipFill>
                <a:blip r:embed="rId7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FB4E8FD4-0A50-0040-B774-36898B6DBD2C}"/>
                  </a:ext>
                </a:extLst>
              </p:cNvPr>
              <p:cNvSpPr/>
              <p:nvPr/>
            </p:nvSpPr>
            <p:spPr>
              <a:xfrm>
                <a:off x="5305640" y="3003140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FB4E8FD4-0A50-0040-B774-36898B6DBD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640" y="3003140"/>
                <a:ext cx="1283478" cy="844918"/>
              </a:xfrm>
              <a:prstGeom prst="roundRect">
                <a:avLst/>
              </a:prstGeom>
              <a:blipFill>
                <a:blip r:embed="rId8"/>
                <a:stretch>
                  <a:fillRect b="-1000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CBA5197C-7B2D-744A-9D3D-6D5AC0A5F0C1}"/>
                  </a:ext>
                </a:extLst>
              </p:cNvPr>
              <p:cNvSpPr/>
              <p:nvPr/>
            </p:nvSpPr>
            <p:spPr>
              <a:xfrm>
                <a:off x="3713468" y="4262468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7957D5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7957D5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CBA5197C-7B2D-744A-9D3D-6D5AC0A5F0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468" y="4262468"/>
                <a:ext cx="1264644" cy="844918"/>
              </a:xfrm>
              <a:prstGeom prst="roundRect">
                <a:avLst/>
              </a:prstGeom>
              <a:blipFill>
                <a:blip r:embed="rId9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D0C387C3-0C80-1A45-810A-BD579C4B52ED}"/>
                  </a:ext>
                </a:extLst>
              </p:cNvPr>
              <p:cNvSpPr/>
              <p:nvPr/>
            </p:nvSpPr>
            <p:spPr>
              <a:xfrm>
                <a:off x="6916646" y="4262468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7957D5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7957D5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D0C387C3-0C80-1A45-810A-BD579C4B52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46" y="4262468"/>
                <a:ext cx="1283478" cy="844918"/>
              </a:xfrm>
              <a:prstGeom prst="roundRect">
                <a:avLst/>
              </a:prstGeom>
              <a:blipFill>
                <a:blip r:embed="rId10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212C231-066C-9C42-B4F7-0893F58FF5B6}"/>
                  </a:ext>
                </a:extLst>
              </p:cNvPr>
              <p:cNvSpPr/>
              <p:nvPr/>
            </p:nvSpPr>
            <p:spPr>
              <a:xfrm>
                <a:off x="5305640" y="4259067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7957D5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7957D5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212C231-066C-9C42-B4F7-0893F58FF5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640" y="4259067"/>
                <a:ext cx="1283478" cy="844918"/>
              </a:xfrm>
              <a:prstGeom prst="roundRect">
                <a:avLst/>
              </a:prstGeom>
              <a:blipFill>
                <a:blip r:embed="rId11"/>
                <a:stretch>
                  <a:fillRect b="-1000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rved Left Arrow 3">
            <a:extLst>
              <a:ext uri="{FF2B5EF4-FFF2-40B4-BE49-F238E27FC236}">
                <a16:creationId xmlns:a16="http://schemas.microsoft.com/office/drawing/2014/main" id="{FBCD594E-DD67-8445-A355-196467B83576}"/>
              </a:ext>
            </a:extLst>
          </p:cNvPr>
          <p:cNvSpPr/>
          <p:nvPr/>
        </p:nvSpPr>
        <p:spPr>
          <a:xfrm>
            <a:off x="4655433" y="3379108"/>
            <a:ext cx="424567" cy="1434191"/>
          </a:xfrm>
          <a:prstGeom prst="curvedLeft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894EBE2-4CEA-3641-BEB5-DF378C93D64E}"/>
              </a:ext>
            </a:extLst>
          </p:cNvPr>
          <p:cNvSpPr/>
          <p:nvPr/>
        </p:nvSpPr>
        <p:spPr>
          <a:xfrm>
            <a:off x="4050413" y="3654615"/>
            <a:ext cx="1264644" cy="84491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black"/>
                </a:solidFill>
                <a:latin typeface="OpenDyslexicAlta" pitchFamily="2" charset="77"/>
              </a:rPr>
              <a:t>× 3</a:t>
            </a:r>
          </a:p>
        </p:txBody>
      </p:sp>
      <p:sp>
        <p:nvSpPr>
          <p:cNvPr id="44" name="Curved Left Arrow 43">
            <a:extLst>
              <a:ext uri="{FF2B5EF4-FFF2-40B4-BE49-F238E27FC236}">
                <a16:creationId xmlns:a16="http://schemas.microsoft.com/office/drawing/2014/main" id="{3F8174CA-8ABF-004E-91C6-62E17A1B50DC}"/>
              </a:ext>
            </a:extLst>
          </p:cNvPr>
          <p:cNvSpPr/>
          <p:nvPr/>
        </p:nvSpPr>
        <p:spPr>
          <a:xfrm>
            <a:off x="7925838" y="3379108"/>
            <a:ext cx="424567" cy="1434191"/>
          </a:xfrm>
          <a:prstGeom prst="curvedLeft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816B30E2-C71B-DB4D-8994-3B92C521B75F}"/>
              </a:ext>
            </a:extLst>
          </p:cNvPr>
          <p:cNvSpPr/>
          <p:nvPr/>
        </p:nvSpPr>
        <p:spPr>
          <a:xfrm>
            <a:off x="7320818" y="3654615"/>
            <a:ext cx="1264644" cy="84491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black"/>
                </a:solidFill>
                <a:latin typeface="OpenDyslexicAlta" pitchFamily="2" charset="77"/>
              </a:rPr>
              <a:t>× 2</a:t>
            </a:r>
          </a:p>
        </p:txBody>
      </p:sp>
    </p:spTree>
    <p:extLst>
      <p:ext uri="{BB962C8B-B14F-4D97-AF65-F5344CB8AC3E}">
        <p14:creationId xmlns:p14="http://schemas.microsoft.com/office/powerpoint/2010/main" val="3104992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All of the cubes are made from eight smaller cubes and both sets of cubes have one larger cube filled in; however, the yellow representation shows one whole cube and three eighths of a cube, whereas the purple representation shows one whole cube and five eighths of a cube.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sp>
        <p:nvSpPr>
          <p:cNvPr id="76" name="Cube 75">
            <a:extLst>
              <a:ext uri="{FF2B5EF4-FFF2-40B4-BE49-F238E27FC236}">
                <a16:creationId xmlns:a16="http://schemas.microsoft.com/office/drawing/2014/main" id="{D6D1214F-DFBC-AB4B-A9C8-D0FFF62A632F}"/>
              </a:ext>
            </a:extLst>
          </p:cNvPr>
          <p:cNvSpPr/>
          <p:nvPr/>
        </p:nvSpPr>
        <p:spPr>
          <a:xfrm>
            <a:off x="9358563" y="3978544"/>
            <a:ext cx="717389" cy="717389"/>
          </a:xfrm>
          <a:prstGeom prst="cub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Cube 76">
            <a:extLst>
              <a:ext uri="{FF2B5EF4-FFF2-40B4-BE49-F238E27FC236}">
                <a16:creationId xmlns:a16="http://schemas.microsoft.com/office/drawing/2014/main" id="{335CDEE1-85C2-1740-8ABF-7685652A842C}"/>
              </a:ext>
            </a:extLst>
          </p:cNvPr>
          <p:cNvSpPr/>
          <p:nvPr/>
        </p:nvSpPr>
        <p:spPr>
          <a:xfrm>
            <a:off x="9898890" y="3978543"/>
            <a:ext cx="717389" cy="717389"/>
          </a:xfrm>
          <a:prstGeom prst="cub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Cube 77">
            <a:extLst>
              <a:ext uri="{FF2B5EF4-FFF2-40B4-BE49-F238E27FC236}">
                <a16:creationId xmlns:a16="http://schemas.microsoft.com/office/drawing/2014/main" id="{9613BA2F-5D11-E040-AAB1-99A22B2A9A43}"/>
              </a:ext>
            </a:extLst>
          </p:cNvPr>
          <p:cNvSpPr/>
          <p:nvPr/>
        </p:nvSpPr>
        <p:spPr>
          <a:xfrm>
            <a:off x="9358563" y="3443620"/>
            <a:ext cx="717389" cy="717389"/>
          </a:xfrm>
          <a:prstGeom prst="cub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Cube 78">
            <a:extLst>
              <a:ext uri="{FF2B5EF4-FFF2-40B4-BE49-F238E27FC236}">
                <a16:creationId xmlns:a16="http://schemas.microsoft.com/office/drawing/2014/main" id="{28DB6DCC-7C85-7A47-AA7C-48AA3B876CF3}"/>
              </a:ext>
            </a:extLst>
          </p:cNvPr>
          <p:cNvSpPr/>
          <p:nvPr/>
        </p:nvSpPr>
        <p:spPr>
          <a:xfrm>
            <a:off x="9898890" y="3443619"/>
            <a:ext cx="717389" cy="71738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Cube 79">
            <a:extLst>
              <a:ext uri="{FF2B5EF4-FFF2-40B4-BE49-F238E27FC236}">
                <a16:creationId xmlns:a16="http://schemas.microsoft.com/office/drawing/2014/main" id="{EB1E8FF8-8F44-9E43-98F4-EFE414E2A802}"/>
              </a:ext>
            </a:extLst>
          </p:cNvPr>
          <p:cNvSpPr/>
          <p:nvPr/>
        </p:nvSpPr>
        <p:spPr>
          <a:xfrm>
            <a:off x="9176930" y="4161008"/>
            <a:ext cx="717389" cy="717389"/>
          </a:xfrm>
          <a:prstGeom prst="cub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Cube 80">
            <a:extLst>
              <a:ext uri="{FF2B5EF4-FFF2-40B4-BE49-F238E27FC236}">
                <a16:creationId xmlns:a16="http://schemas.microsoft.com/office/drawing/2014/main" id="{51606882-4431-1543-9096-671DC53DA414}"/>
              </a:ext>
            </a:extLst>
          </p:cNvPr>
          <p:cNvSpPr/>
          <p:nvPr/>
        </p:nvSpPr>
        <p:spPr>
          <a:xfrm>
            <a:off x="9717257" y="4161007"/>
            <a:ext cx="717389" cy="717389"/>
          </a:xfrm>
          <a:prstGeom prst="cub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Cube 81">
            <a:extLst>
              <a:ext uri="{FF2B5EF4-FFF2-40B4-BE49-F238E27FC236}">
                <a16:creationId xmlns:a16="http://schemas.microsoft.com/office/drawing/2014/main" id="{BFC3544C-984D-0840-A117-46483C916C2B}"/>
              </a:ext>
            </a:extLst>
          </p:cNvPr>
          <p:cNvSpPr/>
          <p:nvPr/>
        </p:nvSpPr>
        <p:spPr>
          <a:xfrm>
            <a:off x="9176930" y="3626084"/>
            <a:ext cx="717389" cy="71738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Cube 82">
            <a:extLst>
              <a:ext uri="{FF2B5EF4-FFF2-40B4-BE49-F238E27FC236}">
                <a16:creationId xmlns:a16="http://schemas.microsoft.com/office/drawing/2014/main" id="{F1A6D42C-A5E7-4748-8CC3-61FA4D6552D2}"/>
              </a:ext>
            </a:extLst>
          </p:cNvPr>
          <p:cNvSpPr/>
          <p:nvPr/>
        </p:nvSpPr>
        <p:spPr>
          <a:xfrm>
            <a:off x="9717257" y="3626083"/>
            <a:ext cx="717389" cy="71738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Cube 83">
            <a:extLst>
              <a:ext uri="{FF2B5EF4-FFF2-40B4-BE49-F238E27FC236}">
                <a16:creationId xmlns:a16="http://schemas.microsoft.com/office/drawing/2014/main" id="{A98532A9-D151-A441-AC12-9AC96C3D7552}"/>
              </a:ext>
            </a:extLst>
          </p:cNvPr>
          <p:cNvSpPr/>
          <p:nvPr/>
        </p:nvSpPr>
        <p:spPr>
          <a:xfrm>
            <a:off x="7387987" y="3984778"/>
            <a:ext cx="717389" cy="717389"/>
          </a:xfrm>
          <a:prstGeom prst="cub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Cube 84">
            <a:extLst>
              <a:ext uri="{FF2B5EF4-FFF2-40B4-BE49-F238E27FC236}">
                <a16:creationId xmlns:a16="http://schemas.microsoft.com/office/drawing/2014/main" id="{8AFFFD52-73E2-0A4E-A329-97F25C9B406D}"/>
              </a:ext>
            </a:extLst>
          </p:cNvPr>
          <p:cNvSpPr/>
          <p:nvPr/>
        </p:nvSpPr>
        <p:spPr>
          <a:xfrm>
            <a:off x="7928314" y="3984777"/>
            <a:ext cx="717389" cy="717389"/>
          </a:xfrm>
          <a:prstGeom prst="cub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Cube 85">
            <a:extLst>
              <a:ext uri="{FF2B5EF4-FFF2-40B4-BE49-F238E27FC236}">
                <a16:creationId xmlns:a16="http://schemas.microsoft.com/office/drawing/2014/main" id="{06E59D0D-E6DC-8A45-AA4D-6938740C82F7}"/>
              </a:ext>
            </a:extLst>
          </p:cNvPr>
          <p:cNvSpPr/>
          <p:nvPr/>
        </p:nvSpPr>
        <p:spPr>
          <a:xfrm>
            <a:off x="7387987" y="3449854"/>
            <a:ext cx="717389" cy="717389"/>
          </a:xfrm>
          <a:prstGeom prst="cub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Cube 86">
            <a:extLst>
              <a:ext uri="{FF2B5EF4-FFF2-40B4-BE49-F238E27FC236}">
                <a16:creationId xmlns:a16="http://schemas.microsoft.com/office/drawing/2014/main" id="{80925CC8-8889-AA4A-B79D-97673E780D21}"/>
              </a:ext>
            </a:extLst>
          </p:cNvPr>
          <p:cNvSpPr/>
          <p:nvPr/>
        </p:nvSpPr>
        <p:spPr>
          <a:xfrm>
            <a:off x="7928314" y="3449853"/>
            <a:ext cx="717389" cy="717389"/>
          </a:xfrm>
          <a:prstGeom prst="cub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Cube 87">
            <a:extLst>
              <a:ext uri="{FF2B5EF4-FFF2-40B4-BE49-F238E27FC236}">
                <a16:creationId xmlns:a16="http://schemas.microsoft.com/office/drawing/2014/main" id="{F44FF06C-9931-6E4B-AB2E-6FEE67ABFCA3}"/>
              </a:ext>
            </a:extLst>
          </p:cNvPr>
          <p:cNvSpPr/>
          <p:nvPr/>
        </p:nvSpPr>
        <p:spPr>
          <a:xfrm>
            <a:off x="7206354" y="4167242"/>
            <a:ext cx="717389" cy="717389"/>
          </a:xfrm>
          <a:prstGeom prst="cub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Cube 88">
            <a:extLst>
              <a:ext uri="{FF2B5EF4-FFF2-40B4-BE49-F238E27FC236}">
                <a16:creationId xmlns:a16="http://schemas.microsoft.com/office/drawing/2014/main" id="{3558EEF9-E241-6443-A0A0-A0DE3045BD61}"/>
              </a:ext>
            </a:extLst>
          </p:cNvPr>
          <p:cNvSpPr/>
          <p:nvPr/>
        </p:nvSpPr>
        <p:spPr>
          <a:xfrm>
            <a:off x="7746681" y="4167241"/>
            <a:ext cx="717389" cy="717389"/>
          </a:xfrm>
          <a:prstGeom prst="cub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Cube 89">
            <a:extLst>
              <a:ext uri="{FF2B5EF4-FFF2-40B4-BE49-F238E27FC236}">
                <a16:creationId xmlns:a16="http://schemas.microsoft.com/office/drawing/2014/main" id="{1DF39C53-1B15-8B48-8AE4-B649DD100B53}"/>
              </a:ext>
            </a:extLst>
          </p:cNvPr>
          <p:cNvSpPr/>
          <p:nvPr/>
        </p:nvSpPr>
        <p:spPr>
          <a:xfrm>
            <a:off x="7206354" y="3632318"/>
            <a:ext cx="717389" cy="717389"/>
          </a:xfrm>
          <a:prstGeom prst="cub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ube 90">
            <a:extLst>
              <a:ext uri="{FF2B5EF4-FFF2-40B4-BE49-F238E27FC236}">
                <a16:creationId xmlns:a16="http://schemas.microsoft.com/office/drawing/2014/main" id="{95F6B365-0B2F-B640-98AA-661A0716EA63}"/>
              </a:ext>
            </a:extLst>
          </p:cNvPr>
          <p:cNvSpPr/>
          <p:nvPr/>
        </p:nvSpPr>
        <p:spPr>
          <a:xfrm>
            <a:off x="7746681" y="3632317"/>
            <a:ext cx="717389" cy="717389"/>
          </a:xfrm>
          <a:prstGeom prst="cub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be 36">
            <a:extLst>
              <a:ext uri="{FF2B5EF4-FFF2-40B4-BE49-F238E27FC236}">
                <a16:creationId xmlns:a16="http://schemas.microsoft.com/office/drawing/2014/main" id="{797CF847-CA62-004C-9B8E-DA20A9BE6836}"/>
              </a:ext>
            </a:extLst>
          </p:cNvPr>
          <p:cNvSpPr/>
          <p:nvPr/>
        </p:nvSpPr>
        <p:spPr>
          <a:xfrm>
            <a:off x="3899110" y="3978544"/>
            <a:ext cx="717389" cy="717389"/>
          </a:xfrm>
          <a:prstGeom prst="cub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>
            <a:extLst>
              <a:ext uri="{FF2B5EF4-FFF2-40B4-BE49-F238E27FC236}">
                <a16:creationId xmlns:a16="http://schemas.microsoft.com/office/drawing/2014/main" id="{89722DCA-838B-744F-9BC8-4164DA3A0DBA}"/>
              </a:ext>
            </a:extLst>
          </p:cNvPr>
          <p:cNvSpPr/>
          <p:nvPr/>
        </p:nvSpPr>
        <p:spPr>
          <a:xfrm>
            <a:off x="4439437" y="3978543"/>
            <a:ext cx="717389" cy="717389"/>
          </a:xfrm>
          <a:prstGeom prst="cub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be 38">
            <a:extLst>
              <a:ext uri="{FF2B5EF4-FFF2-40B4-BE49-F238E27FC236}">
                <a16:creationId xmlns:a16="http://schemas.microsoft.com/office/drawing/2014/main" id="{1E745205-34C5-7444-BE6D-0334D220B4B7}"/>
              </a:ext>
            </a:extLst>
          </p:cNvPr>
          <p:cNvSpPr/>
          <p:nvPr/>
        </p:nvSpPr>
        <p:spPr>
          <a:xfrm>
            <a:off x="3899110" y="3443620"/>
            <a:ext cx="717389" cy="71738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>
            <a:extLst>
              <a:ext uri="{FF2B5EF4-FFF2-40B4-BE49-F238E27FC236}">
                <a16:creationId xmlns:a16="http://schemas.microsoft.com/office/drawing/2014/main" id="{D14EB385-8201-E847-A6B3-210DE67BF651}"/>
              </a:ext>
            </a:extLst>
          </p:cNvPr>
          <p:cNvSpPr/>
          <p:nvPr/>
        </p:nvSpPr>
        <p:spPr>
          <a:xfrm>
            <a:off x="4439437" y="3443619"/>
            <a:ext cx="717389" cy="71738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>
            <a:extLst>
              <a:ext uri="{FF2B5EF4-FFF2-40B4-BE49-F238E27FC236}">
                <a16:creationId xmlns:a16="http://schemas.microsoft.com/office/drawing/2014/main" id="{F5109554-3704-D540-970B-746181EA6A4B}"/>
              </a:ext>
            </a:extLst>
          </p:cNvPr>
          <p:cNvSpPr/>
          <p:nvPr/>
        </p:nvSpPr>
        <p:spPr>
          <a:xfrm>
            <a:off x="3717477" y="4161008"/>
            <a:ext cx="717389" cy="71738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ube 41">
            <a:extLst>
              <a:ext uri="{FF2B5EF4-FFF2-40B4-BE49-F238E27FC236}">
                <a16:creationId xmlns:a16="http://schemas.microsoft.com/office/drawing/2014/main" id="{03821C4E-7DBD-7141-978D-94FCB9BBB93C}"/>
              </a:ext>
            </a:extLst>
          </p:cNvPr>
          <p:cNvSpPr/>
          <p:nvPr/>
        </p:nvSpPr>
        <p:spPr>
          <a:xfrm>
            <a:off x="4257804" y="4161007"/>
            <a:ext cx="717389" cy="717389"/>
          </a:xfrm>
          <a:prstGeom prst="cub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>
            <a:extLst>
              <a:ext uri="{FF2B5EF4-FFF2-40B4-BE49-F238E27FC236}">
                <a16:creationId xmlns:a16="http://schemas.microsoft.com/office/drawing/2014/main" id="{4F82871B-1D2B-3142-8AE3-A846BBA0B101}"/>
              </a:ext>
            </a:extLst>
          </p:cNvPr>
          <p:cNvSpPr/>
          <p:nvPr/>
        </p:nvSpPr>
        <p:spPr>
          <a:xfrm>
            <a:off x="3717477" y="3626084"/>
            <a:ext cx="717389" cy="71738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>
            <a:extLst>
              <a:ext uri="{FF2B5EF4-FFF2-40B4-BE49-F238E27FC236}">
                <a16:creationId xmlns:a16="http://schemas.microsoft.com/office/drawing/2014/main" id="{0B7207E2-7C6F-D644-AB02-8791CA44BFD9}"/>
              </a:ext>
            </a:extLst>
          </p:cNvPr>
          <p:cNvSpPr/>
          <p:nvPr/>
        </p:nvSpPr>
        <p:spPr>
          <a:xfrm>
            <a:off x="4257804" y="3626083"/>
            <a:ext cx="717389" cy="71738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ube 52">
            <a:extLst>
              <a:ext uri="{FF2B5EF4-FFF2-40B4-BE49-F238E27FC236}">
                <a16:creationId xmlns:a16="http://schemas.microsoft.com/office/drawing/2014/main" id="{F93F0D30-AE93-C146-AF08-E753229375D0}"/>
              </a:ext>
            </a:extLst>
          </p:cNvPr>
          <p:cNvSpPr/>
          <p:nvPr/>
        </p:nvSpPr>
        <p:spPr>
          <a:xfrm>
            <a:off x="1928534" y="3984778"/>
            <a:ext cx="717389" cy="717389"/>
          </a:xfrm>
          <a:prstGeom prst="cub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be 53">
            <a:extLst>
              <a:ext uri="{FF2B5EF4-FFF2-40B4-BE49-F238E27FC236}">
                <a16:creationId xmlns:a16="http://schemas.microsoft.com/office/drawing/2014/main" id="{14E018A7-EE90-1949-BB1D-370C6C6D17AD}"/>
              </a:ext>
            </a:extLst>
          </p:cNvPr>
          <p:cNvSpPr/>
          <p:nvPr/>
        </p:nvSpPr>
        <p:spPr>
          <a:xfrm>
            <a:off x="2468861" y="3984777"/>
            <a:ext cx="717389" cy="717389"/>
          </a:xfrm>
          <a:prstGeom prst="cub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ube 54">
            <a:extLst>
              <a:ext uri="{FF2B5EF4-FFF2-40B4-BE49-F238E27FC236}">
                <a16:creationId xmlns:a16="http://schemas.microsoft.com/office/drawing/2014/main" id="{6FFC86BA-EAC1-2940-8CD2-6A600DC1CC88}"/>
              </a:ext>
            </a:extLst>
          </p:cNvPr>
          <p:cNvSpPr/>
          <p:nvPr/>
        </p:nvSpPr>
        <p:spPr>
          <a:xfrm>
            <a:off x="1928534" y="3449854"/>
            <a:ext cx="717389" cy="717389"/>
          </a:xfrm>
          <a:prstGeom prst="cub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ube 55">
            <a:extLst>
              <a:ext uri="{FF2B5EF4-FFF2-40B4-BE49-F238E27FC236}">
                <a16:creationId xmlns:a16="http://schemas.microsoft.com/office/drawing/2014/main" id="{C7C6CCA4-D5BE-A94D-A260-5ECF0CC3E631}"/>
              </a:ext>
            </a:extLst>
          </p:cNvPr>
          <p:cNvSpPr/>
          <p:nvPr/>
        </p:nvSpPr>
        <p:spPr>
          <a:xfrm>
            <a:off x="2468861" y="3449853"/>
            <a:ext cx="717389" cy="717389"/>
          </a:xfrm>
          <a:prstGeom prst="cub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ube 56">
            <a:extLst>
              <a:ext uri="{FF2B5EF4-FFF2-40B4-BE49-F238E27FC236}">
                <a16:creationId xmlns:a16="http://schemas.microsoft.com/office/drawing/2014/main" id="{79896249-6B46-1845-947E-A801996120E4}"/>
              </a:ext>
            </a:extLst>
          </p:cNvPr>
          <p:cNvSpPr/>
          <p:nvPr/>
        </p:nvSpPr>
        <p:spPr>
          <a:xfrm>
            <a:off x="1746901" y="4167242"/>
            <a:ext cx="717389" cy="717389"/>
          </a:xfrm>
          <a:prstGeom prst="cub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ube 57">
            <a:extLst>
              <a:ext uri="{FF2B5EF4-FFF2-40B4-BE49-F238E27FC236}">
                <a16:creationId xmlns:a16="http://schemas.microsoft.com/office/drawing/2014/main" id="{A0C5606F-4307-414C-A7B4-E85D28359CEE}"/>
              </a:ext>
            </a:extLst>
          </p:cNvPr>
          <p:cNvSpPr/>
          <p:nvPr/>
        </p:nvSpPr>
        <p:spPr>
          <a:xfrm>
            <a:off x="2287228" y="4167241"/>
            <a:ext cx="717389" cy="717389"/>
          </a:xfrm>
          <a:prstGeom prst="cub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ube 58">
            <a:extLst>
              <a:ext uri="{FF2B5EF4-FFF2-40B4-BE49-F238E27FC236}">
                <a16:creationId xmlns:a16="http://schemas.microsoft.com/office/drawing/2014/main" id="{236CEC3C-FC5D-6743-89D3-2A6DC6B6E5F8}"/>
              </a:ext>
            </a:extLst>
          </p:cNvPr>
          <p:cNvSpPr/>
          <p:nvPr/>
        </p:nvSpPr>
        <p:spPr>
          <a:xfrm>
            <a:off x="1746901" y="3632318"/>
            <a:ext cx="717389" cy="717389"/>
          </a:xfrm>
          <a:prstGeom prst="cub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ube 59">
            <a:extLst>
              <a:ext uri="{FF2B5EF4-FFF2-40B4-BE49-F238E27FC236}">
                <a16:creationId xmlns:a16="http://schemas.microsoft.com/office/drawing/2014/main" id="{16D4F01B-F2AE-C744-9452-92A39C799D2F}"/>
              </a:ext>
            </a:extLst>
          </p:cNvPr>
          <p:cNvSpPr/>
          <p:nvPr/>
        </p:nvSpPr>
        <p:spPr>
          <a:xfrm>
            <a:off x="2287228" y="3632317"/>
            <a:ext cx="717389" cy="717389"/>
          </a:xfrm>
          <a:prstGeom prst="cub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987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Re-arrange the following mixed numbers in order from smallest to greatest.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A5B72C7D-DB75-A145-AD72-73AA01EE6365}"/>
                  </a:ext>
                </a:extLst>
              </p:cNvPr>
              <p:cNvSpPr/>
              <p:nvPr/>
            </p:nvSpPr>
            <p:spPr>
              <a:xfrm>
                <a:off x="3713468" y="3006541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A5B72C7D-DB75-A145-AD72-73AA01EE63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468" y="3006541"/>
                <a:ext cx="1264644" cy="844918"/>
              </a:xfrm>
              <a:prstGeom prst="roundRect">
                <a:avLst/>
              </a:prstGeom>
              <a:blipFill>
                <a:blip r:embed="rId3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3BC13AFE-0E4A-584C-93F8-67C66B97CF8B}"/>
                  </a:ext>
                </a:extLst>
              </p:cNvPr>
              <p:cNvSpPr/>
              <p:nvPr/>
            </p:nvSpPr>
            <p:spPr>
              <a:xfrm>
                <a:off x="6916646" y="3006541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3BC13AFE-0E4A-584C-93F8-67C66B97CF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46" y="3006541"/>
                <a:ext cx="1283478" cy="844918"/>
              </a:xfrm>
              <a:prstGeom prst="roundRect">
                <a:avLst/>
              </a:prstGeom>
              <a:blipFill>
                <a:blip r:embed="rId4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FB4E8FD4-0A50-0040-B774-36898B6DBD2C}"/>
                  </a:ext>
                </a:extLst>
              </p:cNvPr>
              <p:cNvSpPr/>
              <p:nvPr/>
            </p:nvSpPr>
            <p:spPr>
              <a:xfrm>
                <a:off x="5305640" y="3003140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FB4E8FD4-0A50-0040-B774-36898B6DBD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640" y="3003140"/>
                <a:ext cx="1283478" cy="844918"/>
              </a:xfrm>
              <a:prstGeom prst="roundRect">
                <a:avLst/>
              </a:prstGeom>
              <a:blipFill>
                <a:blip r:embed="rId5"/>
                <a:stretch>
                  <a:fillRect b="-1000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0418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Re-arrange the following mixed numbers in order from smallest to greatest.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A5B72C7D-DB75-A145-AD72-73AA01EE6365}"/>
                  </a:ext>
                </a:extLst>
              </p:cNvPr>
              <p:cNvSpPr/>
              <p:nvPr/>
            </p:nvSpPr>
            <p:spPr>
              <a:xfrm>
                <a:off x="3713468" y="3006541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A5B72C7D-DB75-A145-AD72-73AA01EE63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468" y="3006541"/>
                <a:ext cx="1264644" cy="844918"/>
              </a:xfrm>
              <a:prstGeom prst="roundRect">
                <a:avLst/>
              </a:prstGeom>
              <a:blipFill>
                <a:blip r:embed="rId3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3BC13AFE-0E4A-584C-93F8-67C66B97CF8B}"/>
                  </a:ext>
                </a:extLst>
              </p:cNvPr>
              <p:cNvSpPr/>
              <p:nvPr/>
            </p:nvSpPr>
            <p:spPr>
              <a:xfrm>
                <a:off x="6916646" y="3006541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3BC13AFE-0E4A-584C-93F8-67C66B97CF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46" y="3006541"/>
                <a:ext cx="1283478" cy="844918"/>
              </a:xfrm>
              <a:prstGeom prst="roundRect">
                <a:avLst/>
              </a:prstGeom>
              <a:blipFill>
                <a:blip r:embed="rId4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FB4E8FD4-0A50-0040-B774-36898B6DBD2C}"/>
                  </a:ext>
                </a:extLst>
              </p:cNvPr>
              <p:cNvSpPr/>
              <p:nvPr/>
            </p:nvSpPr>
            <p:spPr>
              <a:xfrm>
                <a:off x="5305640" y="3003140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FB4E8FD4-0A50-0040-B774-36898B6DBD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640" y="3003140"/>
                <a:ext cx="1283478" cy="844918"/>
              </a:xfrm>
              <a:prstGeom prst="roundRect">
                <a:avLst/>
              </a:prstGeom>
              <a:blipFill>
                <a:blip r:embed="rId5"/>
                <a:stretch>
                  <a:fillRect b="-1000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CBA5197C-7B2D-744A-9D3D-6D5AC0A5F0C1}"/>
                  </a:ext>
                </a:extLst>
              </p:cNvPr>
              <p:cNvSpPr/>
              <p:nvPr/>
            </p:nvSpPr>
            <p:spPr>
              <a:xfrm>
                <a:off x="3713468" y="4262468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7957D5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7957D5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CBA5197C-7B2D-744A-9D3D-6D5AC0A5F0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468" y="4262468"/>
                <a:ext cx="1264644" cy="844918"/>
              </a:xfrm>
              <a:prstGeom prst="roundRect">
                <a:avLst/>
              </a:prstGeom>
              <a:blipFill>
                <a:blip r:embed="rId6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D0C387C3-0C80-1A45-810A-BD579C4B52ED}"/>
                  </a:ext>
                </a:extLst>
              </p:cNvPr>
              <p:cNvSpPr/>
              <p:nvPr/>
            </p:nvSpPr>
            <p:spPr>
              <a:xfrm>
                <a:off x="6916646" y="4262468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7957D5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7957D5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D0C387C3-0C80-1A45-810A-BD579C4B52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46" y="4262468"/>
                <a:ext cx="1283478" cy="844918"/>
              </a:xfrm>
              <a:prstGeom prst="roundRect">
                <a:avLst/>
              </a:prstGeom>
              <a:blipFill>
                <a:blip r:embed="rId7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212C231-066C-9C42-B4F7-0893F58FF5B6}"/>
                  </a:ext>
                </a:extLst>
              </p:cNvPr>
              <p:cNvSpPr/>
              <p:nvPr/>
            </p:nvSpPr>
            <p:spPr>
              <a:xfrm>
                <a:off x="5305640" y="4259067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7957D5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7957D5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212C231-066C-9C42-B4F7-0893F58FF5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640" y="4259067"/>
                <a:ext cx="1283478" cy="844918"/>
              </a:xfrm>
              <a:prstGeom prst="roundRect">
                <a:avLst/>
              </a:prstGeom>
              <a:blipFill>
                <a:blip r:embed="rId8"/>
                <a:stretch>
                  <a:fillRect b="-8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rved Left Arrow 3">
            <a:extLst>
              <a:ext uri="{FF2B5EF4-FFF2-40B4-BE49-F238E27FC236}">
                <a16:creationId xmlns:a16="http://schemas.microsoft.com/office/drawing/2014/main" id="{FBCD594E-DD67-8445-A355-196467B83576}"/>
              </a:ext>
            </a:extLst>
          </p:cNvPr>
          <p:cNvSpPr/>
          <p:nvPr/>
        </p:nvSpPr>
        <p:spPr>
          <a:xfrm>
            <a:off x="4655433" y="3379108"/>
            <a:ext cx="424567" cy="1434191"/>
          </a:xfrm>
          <a:prstGeom prst="curvedLeft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894EBE2-4CEA-3641-BEB5-DF378C93D64E}"/>
              </a:ext>
            </a:extLst>
          </p:cNvPr>
          <p:cNvSpPr/>
          <p:nvPr/>
        </p:nvSpPr>
        <p:spPr>
          <a:xfrm>
            <a:off x="4050413" y="3654615"/>
            <a:ext cx="1264644" cy="84491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black"/>
                </a:solidFill>
                <a:latin typeface="OpenDyslexicAlta" pitchFamily="2" charset="77"/>
              </a:rPr>
              <a:t>× 2</a:t>
            </a:r>
          </a:p>
        </p:txBody>
      </p:sp>
      <p:sp>
        <p:nvSpPr>
          <p:cNvPr id="44" name="Curved Left Arrow 43">
            <a:extLst>
              <a:ext uri="{FF2B5EF4-FFF2-40B4-BE49-F238E27FC236}">
                <a16:creationId xmlns:a16="http://schemas.microsoft.com/office/drawing/2014/main" id="{3F8174CA-8ABF-004E-91C6-62E17A1B50DC}"/>
              </a:ext>
            </a:extLst>
          </p:cNvPr>
          <p:cNvSpPr/>
          <p:nvPr/>
        </p:nvSpPr>
        <p:spPr>
          <a:xfrm>
            <a:off x="7925838" y="3379108"/>
            <a:ext cx="424567" cy="1434191"/>
          </a:xfrm>
          <a:prstGeom prst="curvedLeft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816B30E2-C71B-DB4D-8994-3B92C521B75F}"/>
              </a:ext>
            </a:extLst>
          </p:cNvPr>
          <p:cNvSpPr/>
          <p:nvPr/>
        </p:nvSpPr>
        <p:spPr>
          <a:xfrm>
            <a:off x="7320818" y="3654615"/>
            <a:ext cx="1264644" cy="84491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black"/>
                </a:solidFill>
                <a:latin typeface="OpenDyslexicAlta" pitchFamily="2" charset="77"/>
              </a:rPr>
              <a:t>× 3</a:t>
            </a:r>
          </a:p>
        </p:txBody>
      </p:sp>
    </p:spTree>
    <p:extLst>
      <p:ext uri="{BB962C8B-B14F-4D97-AF65-F5344CB8AC3E}">
        <p14:creationId xmlns:p14="http://schemas.microsoft.com/office/powerpoint/2010/main" val="394538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" grpId="0" animBg="1"/>
      <p:bldP spid="43" grpId="0"/>
      <p:bldP spid="44" grpId="0" animBg="1"/>
      <p:bldP spid="4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Re-arrange the following mixed numbers in order from smallest to greatest.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424BA73A-C9E2-784C-9E5E-956A4D324D41}"/>
                  </a:ext>
                </a:extLst>
              </p:cNvPr>
              <p:cNvSpPr/>
              <p:nvPr/>
            </p:nvSpPr>
            <p:spPr>
              <a:xfrm>
                <a:off x="3713468" y="5534149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424BA73A-C9E2-784C-9E5E-956A4D324D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468" y="5534149"/>
                <a:ext cx="1264644" cy="844918"/>
              </a:xfrm>
              <a:prstGeom prst="roundRect">
                <a:avLst/>
              </a:prstGeom>
              <a:blipFill>
                <a:blip r:embed="rId3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97351040-3436-2949-99F6-4EB53CDB766D}"/>
                  </a:ext>
                </a:extLst>
              </p:cNvPr>
              <p:cNvSpPr/>
              <p:nvPr/>
            </p:nvSpPr>
            <p:spPr>
              <a:xfrm>
                <a:off x="6916646" y="5534149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97351040-3436-2949-99F6-4EB53CDB76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46" y="5534149"/>
                <a:ext cx="1283478" cy="844918"/>
              </a:xfrm>
              <a:prstGeom prst="roundRect">
                <a:avLst/>
              </a:prstGeom>
              <a:blipFill>
                <a:blip r:embed="rId4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D5E1730A-49AD-FD41-90B1-28F13A147647}"/>
                  </a:ext>
                </a:extLst>
              </p:cNvPr>
              <p:cNvSpPr/>
              <p:nvPr/>
            </p:nvSpPr>
            <p:spPr>
              <a:xfrm>
                <a:off x="5305640" y="5530748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D5E1730A-49AD-FD41-90B1-28F13A1476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640" y="5530748"/>
                <a:ext cx="1283478" cy="844918"/>
              </a:xfrm>
              <a:prstGeom prst="roundRect">
                <a:avLst/>
              </a:prstGeom>
              <a:blipFill>
                <a:blip r:embed="rId5"/>
                <a:stretch>
                  <a:fillRect b="-8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E9DA6A0-2825-7442-904E-56C2FB56E592}"/>
                  </a:ext>
                </a:extLst>
              </p:cNvPr>
              <p:cNvSpPr/>
              <p:nvPr/>
            </p:nvSpPr>
            <p:spPr>
              <a:xfrm>
                <a:off x="3713468" y="3006541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E9DA6A0-2825-7442-904E-56C2FB56E5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468" y="3006541"/>
                <a:ext cx="1264644" cy="844918"/>
              </a:xfrm>
              <a:prstGeom prst="roundRect">
                <a:avLst/>
              </a:prstGeom>
              <a:blipFill>
                <a:blip r:embed="rId6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30B98EE3-9D64-164F-9CFF-F17A5C9F8DF1}"/>
                  </a:ext>
                </a:extLst>
              </p:cNvPr>
              <p:cNvSpPr/>
              <p:nvPr/>
            </p:nvSpPr>
            <p:spPr>
              <a:xfrm>
                <a:off x="6916646" y="3006541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30B98EE3-9D64-164F-9CFF-F17A5C9F8D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46" y="3006541"/>
                <a:ext cx="1283478" cy="844918"/>
              </a:xfrm>
              <a:prstGeom prst="roundRect">
                <a:avLst/>
              </a:prstGeom>
              <a:blipFill>
                <a:blip r:embed="rId7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2D9BE8B0-F467-8641-AC00-5CC666D62429}"/>
                  </a:ext>
                </a:extLst>
              </p:cNvPr>
              <p:cNvSpPr/>
              <p:nvPr/>
            </p:nvSpPr>
            <p:spPr>
              <a:xfrm>
                <a:off x="5305640" y="3003140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2D9BE8B0-F467-8641-AC00-5CC666D624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640" y="3003140"/>
                <a:ext cx="1283478" cy="844918"/>
              </a:xfrm>
              <a:prstGeom prst="roundRect">
                <a:avLst/>
              </a:prstGeom>
              <a:blipFill>
                <a:blip r:embed="rId8"/>
                <a:stretch>
                  <a:fillRect b="-1000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04826E9C-EB57-DD44-8544-B1F5598B1AE1}"/>
                  </a:ext>
                </a:extLst>
              </p:cNvPr>
              <p:cNvSpPr/>
              <p:nvPr/>
            </p:nvSpPr>
            <p:spPr>
              <a:xfrm>
                <a:off x="3713468" y="4262468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7957D5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7957D5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04826E9C-EB57-DD44-8544-B1F5598B1A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468" y="4262468"/>
                <a:ext cx="1264644" cy="844918"/>
              </a:xfrm>
              <a:prstGeom prst="roundRect">
                <a:avLst/>
              </a:prstGeom>
              <a:blipFill>
                <a:blip r:embed="rId9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BF5F4AA2-19A4-0241-B00C-CC659CDD5EBE}"/>
                  </a:ext>
                </a:extLst>
              </p:cNvPr>
              <p:cNvSpPr/>
              <p:nvPr/>
            </p:nvSpPr>
            <p:spPr>
              <a:xfrm>
                <a:off x="6916646" y="4262468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7957D5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7957D5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BF5F4AA2-19A4-0241-B00C-CC659CDD5E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46" y="4262468"/>
                <a:ext cx="1283478" cy="844918"/>
              </a:xfrm>
              <a:prstGeom prst="roundRect">
                <a:avLst/>
              </a:prstGeom>
              <a:blipFill>
                <a:blip r:embed="rId10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EAE18213-57E0-014B-BC65-B4CA27160EAD}"/>
                  </a:ext>
                </a:extLst>
              </p:cNvPr>
              <p:cNvSpPr/>
              <p:nvPr/>
            </p:nvSpPr>
            <p:spPr>
              <a:xfrm>
                <a:off x="5305640" y="4259067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7957D5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7957D5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EAE18213-57E0-014B-BC65-B4CA27160E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640" y="4259067"/>
                <a:ext cx="1283478" cy="844918"/>
              </a:xfrm>
              <a:prstGeom prst="roundRect">
                <a:avLst/>
              </a:prstGeom>
              <a:blipFill>
                <a:blip r:embed="rId11"/>
                <a:stretch>
                  <a:fillRect b="-8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urved Left Arrow 22">
            <a:extLst>
              <a:ext uri="{FF2B5EF4-FFF2-40B4-BE49-F238E27FC236}">
                <a16:creationId xmlns:a16="http://schemas.microsoft.com/office/drawing/2014/main" id="{646D7F9E-6014-9844-A9DE-A8D467366F8E}"/>
              </a:ext>
            </a:extLst>
          </p:cNvPr>
          <p:cNvSpPr/>
          <p:nvPr/>
        </p:nvSpPr>
        <p:spPr>
          <a:xfrm>
            <a:off x="4655433" y="3379108"/>
            <a:ext cx="424567" cy="1434191"/>
          </a:xfrm>
          <a:prstGeom prst="curvedLeft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0E74A76-F5A0-2D4C-B266-DACC2209ACAB}"/>
              </a:ext>
            </a:extLst>
          </p:cNvPr>
          <p:cNvSpPr/>
          <p:nvPr/>
        </p:nvSpPr>
        <p:spPr>
          <a:xfrm>
            <a:off x="4050413" y="3654615"/>
            <a:ext cx="1264644" cy="84491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black"/>
                </a:solidFill>
                <a:latin typeface="OpenDyslexicAlta" pitchFamily="2" charset="77"/>
              </a:rPr>
              <a:t>× 2</a:t>
            </a:r>
          </a:p>
        </p:txBody>
      </p:sp>
      <p:sp>
        <p:nvSpPr>
          <p:cNvPr id="25" name="Curved Left Arrow 24">
            <a:extLst>
              <a:ext uri="{FF2B5EF4-FFF2-40B4-BE49-F238E27FC236}">
                <a16:creationId xmlns:a16="http://schemas.microsoft.com/office/drawing/2014/main" id="{D936ECFC-5071-2849-8743-65DC0DE41BDA}"/>
              </a:ext>
            </a:extLst>
          </p:cNvPr>
          <p:cNvSpPr/>
          <p:nvPr/>
        </p:nvSpPr>
        <p:spPr>
          <a:xfrm>
            <a:off x="7925838" y="3379108"/>
            <a:ext cx="424567" cy="1434191"/>
          </a:xfrm>
          <a:prstGeom prst="curvedLeft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2C81DD2-F4F7-E842-BBCE-C62AC29D6377}"/>
              </a:ext>
            </a:extLst>
          </p:cNvPr>
          <p:cNvSpPr/>
          <p:nvPr/>
        </p:nvSpPr>
        <p:spPr>
          <a:xfrm>
            <a:off x="7320818" y="3654615"/>
            <a:ext cx="1264644" cy="84491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black"/>
                </a:solidFill>
                <a:latin typeface="OpenDyslexicAlta" pitchFamily="2" charset="77"/>
              </a:rPr>
              <a:t>× 3</a:t>
            </a:r>
          </a:p>
        </p:txBody>
      </p:sp>
    </p:spTree>
    <p:extLst>
      <p:ext uri="{BB962C8B-B14F-4D97-AF65-F5344CB8AC3E}">
        <p14:creationId xmlns:p14="http://schemas.microsoft.com/office/powerpoint/2010/main" val="36262118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Re-arrange the following mixed numbers in order from smallest to greatest.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A5B72C7D-DB75-A145-AD72-73AA01EE6365}"/>
                  </a:ext>
                </a:extLst>
              </p:cNvPr>
              <p:cNvSpPr/>
              <p:nvPr/>
            </p:nvSpPr>
            <p:spPr>
              <a:xfrm>
                <a:off x="3713468" y="3006541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A5B72C7D-DB75-A145-AD72-73AA01EE63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468" y="3006541"/>
                <a:ext cx="1264644" cy="844918"/>
              </a:xfrm>
              <a:prstGeom prst="roundRect">
                <a:avLst/>
              </a:prstGeom>
              <a:blipFill>
                <a:blip r:embed="rId3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3BC13AFE-0E4A-584C-93F8-67C66B97CF8B}"/>
                  </a:ext>
                </a:extLst>
              </p:cNvPr>
              <p:cNvSpPr/>
              <p:nvPr/>
            </p:nvSpPr>
            <p:spPr>
              <a:xfrm>
                <a:off x="6916646" y="3006541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3BC13AFE-0E4A-584C-93F8-67C66B97CF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46" y="3006541"/>
                <a:ext cx="1283478" cy="844918"/>
              </a:xfrm>
              <a:prstGeom prst="roundRect">
                <a:avLst/>
              </a:prstGeom>
              <a:blipFill>
                <a:blip r:embed="rId4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FB4E8FD4-0A50-0040-B774-36898B6DBD2C}"/>
                  </a:ext>
                </a:extLst>
              </p:cNvPr>
              <p:cNvSpPr/>
              <p:nvPr/>
            </p:nvSpPr>
            <p:spPr>
              <a:xfrm>
                <a:off x="5305640" y="3003140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FB4E8FD4-0A50-0040-B774-36898B6DBD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640" y="3003140"/>
                <a:ext cx="1283478" cy="844918"/>
              </a:xfrm>
              <a:prstGeom prst="roundRect">
                <a:avLst/>
              </a:prstGeom>
              <a:blipFill>
                <a:blip r:embed="rId5"/>
                <a:stretch>
                  <a:fillRect b="-8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1410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Re-arrange the following mixed numbers in order from smallest to greatest.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A5B72C7D-DB75-A145-AD72-73AA01EE6365}"/>
                  </a:ext>
                </a:extLst>
              </p:cNvPr>
              <p:cNvSpPr/>
              <p:nvPr/>
            </p:nvSpPr>
            <p:spPr>
              <a:xfrm>
                <a:off x="3713468" y="3006541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A5B72C7D-DB75-A145-AD72-73AA01EE63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468" y="3006541"/>
                <a:ext cx="1264644" cy="844918"/>
              </a:xfrm>
              <a:prstGeom prst="roundRect">
                <a:avLst/>
              </a:prstGeom>
              <a:blipFill>
                <a:blip r:embed="rId3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3BC13AFE-0E4A-584C-93F8-67C66B97CF8B}"/>
                  </a:ext>
                </a:extLst>
              </p:cNvPr>
              <p:cNvSpPr/>
              <p:nvPr/>
            </p:nvSpPr>
            <p:spPr>
              <a:xfrm>
                <a:off x="6916646" y="3006541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3BC13AFE-0E4A-584C-93F8-67C66B97CF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46" y="3006541"/>
                <a:ext cx="1283478" cy="844918"/>
              </a:xfrm>
              <a:prstGeom prst="roundRect">
                <a:avLst/>
              </a:prstGeom>
              <a:blipFill>
                <a:blip r:embed="rId4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FB4E8FD4-0A50-0040-B774-36898B6DBD2C}"/>
                  </a:ext>
                </a:extLst>
              </p:cNvPr>
              <p:cNvSpPr/>
              <p:nvPr/>
            </p:nvSpPr>
            <p:spPr>
              <a:xfrm>
                <a:off x="5305640" y="3003140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FB4E8FD4-0A50-0040-B774-36898B6DBD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640" y="3003140"/>
                <a:ext cx="1283478" cy="844918"/>
              </a:xfrm>
              <a:prstGeom prst="roundRect">
                <a:avLst/>
              </a:prstGeom>
              <a:blipFill>
                <a:blip r:embed="rId5"/>
                <a:stretch>
                  <a:fillRect b="-8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CBA5197C-7B2D-744A-9D3D-6D5AC0A5F0C1}"/>
                  </a:ext>
                </a:extLst>
              </p:cNvPr>
              <p:cNvSpPr/>
              <p:nvPr/>
            </p:nvSpPr>
            <p:spPr>
              <a:xfrm>
                <a:off x="3713468" y="4262468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7957D5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7957D5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CBA5197C-7B2D-744A-9D3D-6D5AC0A5F0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468" y="4262468"/>
                <a:ext cx="1264644" cy="844918"/>
              </a:xfrm>
              <a:prstGeom prst="roundRect">
                <a:avLst/>
              </a:prstGeom>
              <a:blipFill>
                <a:blip r:embed="rId6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D0C387C3-0C80-1A45-810A-BD579C4B52ED}"/>
                  </a:ext>
                </a:extLst>
              </p:cNvPr>
              <p:cNvSpPr/>
              <p:nvPr/>
            </p:nvSpPr>
            <p:spPr>
              <a:xfrm>
                <a:off x="6916646" y="4262468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7957D5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7957D5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D0C387C3-0C80-1A45-810A-BD579C4B52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46" y="4262468"/>
                <a:ext cx="1283478" cy="844918"/>
              </a:xfrm>
              <a:prstGeom prst="roundRect">
                <a:avLst/>
              </a:prstGeom>
              <a:blipFill>
                <a:blip r:embed="rId7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212C231-066C-9C42-B4F7-0893F58FF5B6}"/>
                  </a:ext>
                </a:extLst>
              </p:cNvPr>
              <p:cNvSpPr/>
              <p:nvPr/>
            </p:nvSpPr>
            <p:spPr>
              <a:xfrm>
                <a:off x="5305640" y="4259067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7957D5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7957D5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212C231-066C-9C42-B4F7-0893F58FF5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640" y="4259067"/>
                <a:ext cx="1283478" cy="844918"/>
              </a:xfrm>
              <a:prstGeom prst="roundRect">
                <a:avLst/>
              </a:prstGeom>
              <a:blipFill>
                <a:blip r:embed="rId8"/>
                <a:stretch>
                  <a:fillRect b="-8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rved Left Arrow 3">
            <a:extLst>
              <a:ext uri="{FF2B5EF4-FFF2-40B4-BE49-F238E27FC236}">
                <a16:creationId xmlns:a16="http://schemas.microsoft.com/office/drawing/2014/main" id="{FBCD594E-DD67-8445-A355-196467B83576}"/>
              </a:ext>
            </a:extLst>
          </p:cNvPr>
          <p:cNvSpPr/>
          <p:nvPr/>
        </p:nvSpPr>
        <p:spPr>
          <a:xfrm>
            <a:off x="4655433" y="3379108"/>
            <a:ext cx="424567" cy="1434191"/>
          </a:xfrm>
          <a:prstGeom prst="curvedLeft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894EBE2-4CEA-3641-BEB5-DF378C93D64E}"/>
              </a:ext>
            </a:extLst>
          </p:cNvPr>
          <p:cNvSpPr/>
          <p:nvPr/>
        </p:nvSpPr>
        <p:spPr>
          <a:xfrm>
            <a:off x="4050413" y="3654615"/>
            <a:ext cx="1264644" cy="84491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black"/>
                </a:solidFill>
                <a:latin typeface="OpenDyslexicAlta" pitchFamily="2" charset="77"/>
              </a:rPr>
              <a:t>× 2</a:t>
            </a:r>
          </a:p>
        </p:txBody>
      </p:sp>
      <p:sp>
        <p:nvSpPr>
          <p:cNvPr id="44" name="Curved Left Arrow 43">
            <a:extLst>
              <a:ext uri="{FF2B5EF4-FFF2-40B4-BE49-F238E27FC236}">
                <a16:creationId xmlns:a16="http://schemas.microsoft.com/office/drawing/2014/main" id="{3F8174CA-8ABF-004E-91C6-62E17A1B50DC}"/>
              </a:ext>
            </a:extLst>
          </p:cNvPr>
          <p:cNvSpPr/>
          <p:nvPr/>
        </p:nvSpPr>
        <p:spPr>
          <a:xfrm>
            <a:off x="7925838" y="3379108"/>
            <a:ext cx="424567" cy="1434191"/>
          </a:xfrm>
          <a:prstGeom prst="curvedLeft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816B30E2-C71B-DB4D-8994-3B92C521B75F}"/>
              </a:ext>
            </a:extLst>
          </p:cNvPr>
          <p:cNvSpPr/>
          <p:nvPr/>
        </p:nvSpPr>
        <p:spPr>
          <a:xfrm>
            <a:off x="7320818" y="3654615"/>
            <a:ext cx="1264644" cy="84491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black"/>
                </a:solidFill>
                <a:latin typeface="OpenDyslexicAlta" pitchFamily="2" charset="77"/>
              </a:rPr>
              <a:t>× 4</a:t>
            </a:r>
          </a:p>
        </p:txBody>
      </p:sp>
    </p:spTree>
    <p:extLst>
      <p:ext uri="{BB962C8B-B14F-4D97-AF65-F5344CB8AC3E}">
        <p14:creationId xmlns:p14="http://schemas.microsoft.com/office/powerpoint/2010/main" val="343659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" grpId="0" animBg="1"/>
      <p:bldP spid="43" grpId="0"/>
      <p:bldP spid="44" grpId="0" animBg="1"/>
      <p:bldP spid="4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Re-arrange the following mixed numbers in order from smallest to greatest.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424BA73A-C9E2-784C-9E5E-956A4D324D41}"/>
                  </a:ext>
                </a:extLst>
              </p:cNvPr>
              <p:cNvSpPr/>
              <p:nvPr/>
            </p:nvSpPr>
            <p:spPr>
              <a:xfrm>
                <a:off x="3713468" y="5534149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424BA73A-C9E2-784C-9E5E-956A4D324D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468" y="5534149"/>
                <a:ext cx="1264644" cy="844918"/>
              </a:xfrm>
              <a:prstGeom prst="roundRect">
                <a:avLst/>
              </a:prstGeom>
              <a:blipFill>
                <a:blip r:embed="rId3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97351040-3436-2949-99F6-4EB53CDB766D}"/>
                  </a:ext>
                </a:extLst>
              </p:cNvPr>
              <p:cNvSpPr/>
              <p:nvPr/>
            </p:nvSpPr>
            <p:spPr>
              <a:xfrm>
                <a:off x="6916646" y="5534149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97351040-3436-2949-99F6-4EB53CDB76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46" y="5534149"/>
                <a:ext cx="1283478" cy="844918"/>
              </a:xfrm>
              <a:prstGeom prst="roundRect">
                <a:avLst/>
              </a:prstGeom>
              <a:blipFill>
                <a:blip r:embed="rId4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D5E1730A-49AD-FD41-90B1-28F13A147647}"/>
                  </a:ext>
                </a:extLst>
              </p:cNvPr>
              <p:cNvSpPr/>
              <p:nvPr/>
            </p:nvSpPr>
            <p:spPr>
              <a:xfrm>
                <a:off x="5305640" y="5530748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D5E1730A-49AD-FD41-90B1-28F13A1476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640" y="5530748"/>
                <a:ext cx="1283478" cy="844918"/>
              </a:xfrm>
              <a:prstGeom prst="roundRect">
                <a:avLst/>
              </a:prstGeom>
              <a:blipFill>
                <a:blip r:embed="rId5"/>
                <a:stretch>
                  <a:fillRect b="-8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71A20621-34A4-694A-8CE9-D7FE243C1799}"/>
                  </a:ext>
                </a:extLst>
              </p:cNvPr>
              <p:cNvSpPr/>
              <p:nvPr/>
            </p:nvSpPr>
            <p:spPr>
              <a:xfrm>
                <a:off x="3713468" y="3006541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71A20621-34A4-694A-8CE9-D7FE243C17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468" y="3006541"/>
                <a:ext cx="1264644" cy="844918"/>
              </a:xfrm>
              <a:prstGeom prst="roundRect">
                <a:avLst/>
              </a:prstGeom>
              <a:blipFill>
                <a:blip r:embed="rId6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EB1191D5-5BB4-9545-97EC-E9127FC699A2}"/>
                  </a:ext>
                </a:extLst>
              </p:cNvPr>
              <p:cNvSpPr/>
              <p:nvPr/>
            </p:nvSpPr>
            <p:spPr>
              <a:xfrm>
                <a:off x="6916646" y="3006541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EB1191D5-5BB4-9545-97EC-E9127FC699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46" y="3006541"/>
                <a:ext cx="1283478" cy="844918"/>
              </a:xfrm>
              <a:prstGeom prst="roundRect">
                <a:avLst/>
              </a:prstGeom>
              <a:blipFill>
                <a:blip r:embed="rId7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3C81766B-F7B0-B541-9FFF-1ADE5817DC42}"/>
                  </a:ext>
                </a:extLst>
              </p:cNvPr>
              <p:cNvSpPr/>
              <p:nvPr/>
            </p:nvSpPr>
            <p:spPr>
              <a:xfrm>
                <a:off x="5305640" y="3003140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3C81766B-F7B0-B541-9FFF-1ADE5817DC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640" y="3003140"/>
                <a:ext cx="1283478" cy="844918"/>
              </a:xfrm>
              <a:prstGeom prst="roundRect">
                <a:avLst/>
              </a:prstGeom>
              <a:blipFill>
                <a:blip r:embed="rId8"/>
                <a:stretch>
                  <a:fillRect b="-8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421B0BA6-05EC-0A4F-95C3-739F4D0D4595}"/>
                  </a:ext>
                </a:extLst>
              </p:cNvPr>
              <p:cNvSpPr/>
              <p:nvPr/>
            </p:nvSpPr>
            <p:spPr>
              <a:xfrm>
                <a:off x="3713468" y="4262468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7957D5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7957D5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421B0BA6-05EC-0A4F-95C3-739F4D0D45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468" y="4262468"/>
                <a:ext cx="1264644" cy="844918"/>
              </a:xfrm>
              <a:prstGeom prst="roundRect">
                <a:avLst/>
              </a:prstGeom>
              <a:blipFill>
                <a:blip r:embed="rId9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2AC05E6B-DFF7-794A-AFB2-E8588584F674}"/>
                  </a:ext>
                </a:extLst>
              </p:cNvPr>
              <p:cNvSpPr/>
              <p:nvPr/>
            </p:nvSpPr>
            <p:spPr>
              <a:xfrm>
                <a:off x="6916646" y="4262468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7957D5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7957D5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2AC05E6B-DFF7-794A-AFB2-E8588584F6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46" y="4262468"/>
                <a:ext cx="1283478" cy="844918"/>
              </a:xfrm>
              <a:prstGeom prst="roundRect">
                <a:avLst/>
              </a:prstGeom>
              <a:blipFill>
                <a:blip r:embed="rId10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B93F8F44-4A0B-3D49-8E88-70E34F92B244}"/>
                  </a:ext>
                </a:extLst>
              </p:cNvPr>
              <p:cNvSpPr/>
              <p:nvPr/>
            </p:nvSpPr>
            <p:spPr>
              <a:xfrm>
                <a:off x="5305640" y="4259067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7957D5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7957D5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B93F8F44-4A0B-3D49-8E88-70E34F92B2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640" y="4259067"/>
                <a:ext cx="1283478" cy="844918"/>
              </a:xfrm>
              <a:prstGeom prst="roundRect">
                <a:avLst/>
              </a:prstGeom>
              <a:blipFill>
                <a:blip r:embed="rId11"/>
                <a:stretch>
                  <a:fillRect b="-8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urved Left Arrow 32">
            <a:extLst>
              <a:ext uri="{FF2B5EF4-FFF2-40B4-BE49-F238E27FC236}">
                <a16:creationId xmlns:a16="http://schemas.microsoft.com/office/drawing/2014/main" id="{3FF4E45C-5658-7F4C-A4D2-88874B8E5870}"/>
              </a:ext>
            </a:extLst>
          </p:cNvPr>
          <p:cNvSpPr/>
          <p:nvPr/>
        </p:nvSpPr>
        <p:spPr>
          <a:xfrm>
            <a:off x="4655433" y="3379108"/>
            <a:ext cx="424567" cy="1434191"/>
          </a:xfrm>
          <a:prstGeom prst="curvedLeft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2CCC3A1-47A9-0344-A82E-EBA69B967920}"/>
              </a:ext>
            </a:extLst>
          </p:cNvPr>
          <p:cNvSpPr/>
          <p:nvPr/>
        </p:nvSpPr>
        <p:spPr>
          <a:xfrm>
            <a:off x="4050413" y="3654615"/>
            <a:ext cx="1264644" cy="84491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black"/>
                </a:solidFill>
                <a:latin typeface="OpenDyslexicAlta" pitchFamily="2" charset="77"/>
              </a:rPr>
              <a:t>× 2</a:t>
            </a:r>
          </a:p>
        </p:txBody>
      </p:sp>
      <p:sp>
        <p:nvSpPr>
          <p:cNvPr id="38" name="Curved Left Arrow 37">
            <a:extLst>
              <a:ext uri="{FF2B5EF4-FFF2-40B4-BE49-F238E27FC236}">
                <a16:creationId xmlns:a16="http://schemas.microsoft.com/office/drawing/2014/main" id="{07CC98FE-0E8D-DD41-8446-3680D5DE44D0}"/>
              </a:ext>
            </a:extLst>
          </p:cNvPr>
          <p:cNvSpPr/>
          <p:nvPr/>
        </p:nvSpPr>
        <p:spPr>
          <a:xfrm>
            <a:off x="7925838" y="3379108"/>
            <a:ext cx="424567" cy="1434191"/>
          </a:xfrm>
          <a:prstGeom prst="curvedLeft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E70462F8-1516-8C48-9A68-CBD34E389228}"/>
              </a:ext>
            </a:extLst>
          </p:cNvPr>
          <p:cNvSpPr/>
          <p:nvPr/>
        </p:nvSpPr>
        <p:spPr>
          <a:xfrm>
            <a:off x="7320818" y="3654615"/>
            <a:ext cx="1264644" cy="84491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black"/>
                </a:solidFill>
                <a:latin typeface="OpenDyslexicAlta" pitchFamily="2" charset="77"/>
              </a:rPr>
              <a:t>× 4</a:t>
            </a:r>
          </a:p>
        </p:txBody>
      </p:sp>
    </p:spTree>
    <p:extLst>
      <p:ext uri="{BB962C8B-B14F-4D97-AF65-F5344CB8AC3E}">
        <p14:creationId xmlns:p14="http://schemas.microsoft.com/office/powerpoint/2010/main" val="6698481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463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Re-arrange the following mixed numbers in order from smallest to greatest.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fractions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1C37B8-7C21-7444-872A-C5F5AB237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361" y="3178179"/>
            <a:ext cx="4187203" cy="29908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0DB5228F-E67A-0945-9199-9C4717D81DA2}"/>
                  </a:ext>
                </a:extLst>
              </p:cNvPr>
              <p:cNvSpPr/>
              <p:nvPr/>
            </p:nvSpPr>
            <p:spPr>
              <a:xfrm>
                <a:off x="1304374" y="2401140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0DB5228F-E67A-0945-9199-9C4717D81D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74" y="2401140"/>
                <a:ext cx="1264644" cy="844918"/>
              </a:xfrm>
              <a:prstGeom prst="roundRect">
                <a:avLst/>
              </a:prstGeom>
              <a:blipFill>
                <a:blip r:embed="rId4"/>
                <a:stretch>
                  <a:fillRect b="-8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C7BC7331-94FA-D94D-A473-5DC43F6CF432}"/>
                  </a:ext>
                </a:extLst>
              </p:cNvPr>
              <p:cNvSpPr/>
              <p:nvPr/>
            </p:nvSpPr>
            <p:spPr>
              <a:xfrm>
                <a:off x="4507552" y="2401140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C7BC7331-94FA-D94D-A473-5DC43F6CF4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552" y="2401140"/>
                <a:ext cx="1283478" cy="844918"/>
              </a:xfrm>
              <a:prstGeom prst="roundRect">
                <a:avLst/>
              </a:prstGeom>
              <a:blipFill>
                <a:blip r:embed="rId5"/>
                <a:stretch>
                  <a:fillRect b="-8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id="{2FCD4743-2E6B-CE47-9A8E-42D6186CBF8A}"/>
                  </a:ext>
                </a:extLst>
              </p:cNvPr>
              <p:cNvSpPr/>
              <p:nvPr/>
            </p:nvSpPr>
            <p:spPr>
              <a:xfrm>
                <a:off x="2896546" y="2397739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id="{2FCD4743-2E6B-CE47-9A8E-42D6186CBF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546" y="2397739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69F03189-4062-8947-BB33-56559F1DC10F}"/>
                  </a:ext>
                </a:extLst>
              </p:cNvPr>
              <p:cNvSpPr/>
              <p:nvPr/>
            </p:nvSpPr>
            <p:spPr>
              <a:xfrm>
                <a:off x="1304374" y="3527249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69F03189-4062-8947-BB33-56559F1DC1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74" y="3527249"/>
                <a:ext cx="1264644" cy="844918"/>
              </a:xfrm>
              <a:prstGeom prst="roundRect">
                <a:avLst/>
              </a:prstGeom>
              <a:blipFill>
                <a:blip r:embed="rId7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E577ED2A-F96E-DF41-8C1C-E65FC151A6BC}"/>
                  </a:ext>
                </a:extLst>
              </p:cNvPr>
              <p:cNvSpPr/>
              <p:nvPr/>
            </p:nvSpPr>
            <p:spPr>
              <a:xfrm>
                <a:off x="4507552" y="3527249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E577ED2A-F96E-DF41-8C1C-E65FC151A6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552" y="3527249"/>
                <a:ext cx="1283478" cy="844918"/>
              </a:xfrm>
              <a:prstGeom prst="roundRect">
                <a:avLst/>
              </a:prstGeom>
              <a:blipFill>
                <a:blip r:embed="rId8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3601F74F-CC85-FD46-8E57-E3EDF5D80230}"/>
                  </a:ext>
                </a:extLst>
              </p:cNvPr>
              <p:cNvSpPr/>
              <p:nvPr/>
            </p:nvSpPr>
            <p:spPr>
              <a:xfrm>
                <a:off x="2896546" y="3523848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3601F74F-CC85-FD46-8E57-E3EDF5D802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546" y="3523848"/>
                <a:ext cx="1283478" cy="844918"/>
              </a:xfrm>
              <a:prstGeom prst="roundRect">
                <a:avLst/>
              </a:prstGeom>
              <a:blipFill>
                <a:blip r:embed="rId9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B935BCE3-8D12-7C4B-988D-FE8169539992}"/>
                  </a:ext>
                </a:extLst>
              </p:cNvPr>
              <p:cNvSpPr/>
              <p:nvPr/>
            </p:nvSpPr>
            <p:spPr>
              <a:xfrm>
                <a:off x="1304374" y="4684471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B935BCE3-8D12-7C4B-988D-FE81695399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74" y="4684471"/>
                <a:ext cx="1264644" cy="844918"/>
              </a:xfrm>
              <a:prstGeom prst="roundRect">
                <a:avLst/>
              </a:prstGeom>
              <a:blipFill>
                <a:blip r:embed="rId10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1651C753-16A1-3F41-9019-044C502EB93B}"/>
                  </a:ext>
                </a:extLst>
              </p:cNvPr>
              <p:cNvSpPr/>
              <p:nvPr/>
            </p:nvSpPr>
            <p:spPr>
              <a:xfrm>
                <a:off x="4507552" y="4684471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1651C753-16A1-3F41-9019-044C502EB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552" y="4684471"/>
                <a:ext cx="1283478" cy="844918"/>
              </a:xfrm>
              <a:prstGeom prst="roundRect">
                <a:avLst/>
              </a:prstGeom>
              <a:blipFill>
                <a:blip r:embed="rId11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2C41717E-370B-C043-B58F-0F8BD0A1C406}"/>
                  </a:ext>
                </a:extLst>
              </p:cNvPr>
              <p:cNvSpPr/>
              <p:nvPr/>
            </p:nvSpPr>
            <p:spPr>
              <a:xfrm>
                <a:off x="2896546" y="4681070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2C41717E-370B-C043-B58F-0F8BD0A1C4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546" y="4681070"/>
                <a:ext cx="1283478" cy="844918"/>
              </a:xfrm>
              <a:prstGeom prst="roundRect">
                <a:avLst/>
              </a:prstGeom>
              <a:blipFill>
                <a:blip r:embed="rId12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D15AAA9F-5CF6-5F43-B2E6-FDD68AED8300}"/>
                  </a:ext>
                </a:extLst>
              </p:cNvPr>
              <p:cNvSpPr/>
              <p:nvPr/>
            </p:nvSpPr>
            <p:spPr>
              <a:xfrm>
                <a:off x="1304374" y="5827430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D15AAA9F-5CF6-5F43-B2E6-FDD68AED8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74" y="5827430"/>
                <a:ext cx="1264644" cy="844918"/>
              </a:xfrm>
              <a:prstGeom prst="roundRect">
                <a:avLst/>
              </a:prstGeom>
              <a:blipFill>
                <a:blip r:embed="rId13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ounded Rectangle 61">
                <a:extLst>
                  <a:ext uri="{FF2B5EF4-FFF2-40B4-BE49-F238E27FC236}">
                    <a16:creationId xmlns:a16="http://schemas.microsoft.com/office/drawing/2014/main" id="{1AA616F1-214A-D04E-BF4A-FCEB5E959BC3}"/>
                  </a:ext>
                </a:extLst>
              </p:cNvPr>
              <p:cNvSpPr/>
              <p:nvPr/>
            </p:nvSpPr>
            <p:spPr>
              <a:xfrm>
                <a:off x="4507552" y="5827430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62" name="Rounded Rectangle 61">
                <a:extLst>
                  <a:ext uri="{FF2B5EF4-FFF2-40B4-BE49-F238E27FC236}">
                    <a16:creationId xmlns:a16="http://schemas.microsoft.com/office/drawing/2014/main" id="{1AA616F1-214A-D04E-BF4A-FCEB5E959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552" y="5827430"/>
                <a:ext cx="1283478" cy="844918"/>
              </a:xfrm>
              <a:prstGeom prst="roundRect">
                <a:avLst/>
              </a:prstGeom>
              <a:blipFill>
                <a:blip r:embed="rId14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ED46792B-94CB-984C-A1DB-3641E7184227}"/>
                  </a:ext>
                </a:extLst>
              </p:cNvPr>
              <p:cNvSpPr/>
              <p:nvPr/>
            </p:nvSpPr>
            <p:spPr>
              <a:xfrm>
                <a:off x="2896546" y="5824029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ED46792B-94CB-984C-A1DB-3641E7184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546" y="5824029"/>
                <a:ext cx="1283478" cy="844918"/>
              </a:xfrm>
              <a:prstGeom prst="roundRect">
                <a:avLst/>
              </a:prstGeom>
              <a:blipFill>
                <a:blip r:embed="rId15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11325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463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Re-arrange the following mixed numbers in order from smallest to greatest.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fractions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1C37B8-7C21-7444-872A-C5F5AB237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361" y="3178179"/>
            <a:ext cx="4187203" cy="29908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0DB5228F-E67A-0945-9199-9C4717D81DA2}"/>
                  </a:ext>
                </a:extLst>
              </p:cNvPr>
              <p:cNvSpPr/>
              <p:nvPr/>
            </p:nvSpPr>
            <p:spPr>
              <a:xfrm>
                <a:off x="1304374" y="2401140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0DB5228F-E67A-0945-9199-9C4717D81D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74" y="2401140"/>
                <a:ext cx="1264644" cy="844918"/>
              </a:xfrm>
              <a:prstGeom prst="roundRect">
                <a:avLst/>
              </a:prstGeom>
              <a:blipFill>
                <a:blip r:embed="rId4"/>
                <a:stretch>
                  <a:fillRect b="-8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C7BC7331-94FA-D94D-A473-5DC43F6CF432}"/>
                  </a:ext>
                </a:extLst>
              </p:cNvPr>
              <p:cNvSpPr/>
              <p:nvPr/>
            </p:nvSpPr>
            <p:spPr>
              <a:xfrm>
                <a:off x="4507552" y="2401140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C7BC7331-94FA-D94D-A473-5DC43F6CF4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552" y="2401140"/>
                <a:ext cx="1283478" cy="844918"/>
              </a:xfrm>
              <a:prstGeom prst="roundRect">
                <a:avLst/>
              </a:prstGeom>
              <a:blipFill>
                <a:blip r:embed="rId5"/>
                <a:stretch>
                  <a:fillRect b="-8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id="{2FCD4743-2E6B-CE47-9A8E-42D6186CBF8A}"/>
                  </a:ext>
                </a:extLst>
              </p:cNvPr>
              <p:cNvSpPr/>
              <p:nvPr/>
            </p:nvSpPr>
            <p:spPr>
              <a:xfrm>
                <a:off x="2896546" y="2397739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id="{2FCD4743-2E6B-CE47-9A8E-42D6186CBF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546" y="2397739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69F03189-4062-8947-BB33-56559F1DC10F}"/>
                  </a:ext>
                </a:extLst>
              </p:cNvPr>
              <p:cNvSpPr/>
              <p:nvPr/>
            </p:nvSpPr>
            <p:spPr>
              <a:xfrm>
                <a:off x="1304374" y="3527249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69F03189-4062-8947-BB33-56559F1DC1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74" y="3527249"/>
                <a:ext cx="1264644" cy="844918"/>
              </a:xfrm>
              <a:prstGeom prst="roundRect">
                <a:avLst/>
              </a:prstGeom>
              <a:blipFill>
                <a:blip r:embed="rId7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E577ED2A-F96E-DF41-8C1C-E65FC151A6BC}"/>
                  </a:ext>
                </a:extLst>
              </p:cNvPr>
              <p:cNvSpPr/>
              <p:nvPr/>
            </p:nvSpPr>
            <p:spPr>
              <a:xfrm>
                <a:off x="4507552" y="3527249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E577ED2A-F96E-DF41-8C1C-E65FC151A6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552" y="3527249"/>
                <a:ext cx="1283478" cy="844918"/>
              </a:xfrm>
              <a:prstGeom prst="roundRect">
                <a:avLst/>
              </a:prstGeom>
              <a:blipFill>
                <a:blip r:embed="rId8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3601F74F-CC85-FD46-8E57-E3EDF5D80230}"/>
                  </a:ext>
                </a:extLst>
              </p:cNvPr>
              <p:cNvSpPr/>
              <p:nvPr/>
            </p:nvSpPr>
            <p:spPr>
              <a:xfrm>
                <a:off x="2896546" y="3523848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3601F74F-CC85-FD46-8E57-E3EDF5D802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546" y="3523848"/>
                <a:ext cx="1283478" cy="844918"/>
              </a:xfrm>
              <a:prstGeom prst="roundRect">
                <a:avLst/>
              </a:prstGeom>
              <a:blipFill>
                <a:blip r:embed="rId9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B935BCE3-8D12-7C4B-988D-FE8169539992}"/>
                  </a:ext>
                </a:extLst>
              </p:cNvPr>
              <p:cNvSpPr/>
              <p:nvPr/>
            </p:nvSpPr>
            <p:spPr>
              <a:xfrm>
                <a:off x="1304374" y="4684471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B935BCE3-8D12-7C4B-988D-FE81695399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74" y="4684471"/>
                <a:ext cx="1264644" cy="844918"/>
              </a:xfrm>
              <a:prstGeom prst="roundRect">
                <a:avLst/>
              </a:prstGeom>
              <a:blipFill>
                <a:blip r:embed="rId10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1651C753-16A1-3F41-9019-044C502EB93B}"/>
                  </a:ext>
                </a:extLst>
              </p:cNvPr>
              <p:cNvSpPr/>
              <p:nvPr/>
            </p:nvSpPr>
            <p:spPr>
              <a:xfrm>
                <a:off x="4507552" y="4684471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1651C753-16A1-3F41-9019-044C502EB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552" y="4684471"/>
                <a:ext cx="1283478" cy="844918"/>
              </a:xfrm>
              <a:prstGeom prst="roundRect">
                <a:avLst/>
              </a:prstGeom>
              <a:blipFill>
                <a:blip r:embed="rId11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2C41717E-370B-C043-B58F-0F8BD0A1C406}"/>
                  </a:ext>
                </a:extLst>
              </p:cNvPr>
              <p:cNvSpPr/>
              <p:nvPr/>
            </p:nvSpPr>
            <p:spPr>
              <a:xfrm>
                <a:off x="2896546" y="4681070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2C41717E-370B-C043-B58F-0F8BD0A1C4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546" y="4681070"/>
                <a:ext cx="1283478" cy="844918"/>
              </a:xfrm>
              <a:prstGeom prst="roundRect">
                <a:avLst/>
              </a:prstGeom>
              <a:blipFill>
                <a:blip r:embed="rId12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D15AAA9F-5CF6-5F43-B2E6-FDD68AED8300}"/>
                  </a:ext>
                </a:extLst>
              </p:cNvPr>
              <p:cNvSpPr/>
              <p:nvPr/>
            </p:nvSpPr>
            <p:spPr>
              <a:xfrm>
                <a:off x="1304374" y="5827430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D15AAA9F-5CF6-5F43-B2E6-FDD68AED8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74" y="5827430"/>
                <a:ext cx="1264644" cy="844918"/>
              </a:xfrm>
              <a:prstGeom prst="roundRect">
                <a:avLst/>
              </a:prstGeom>
              <a:blipFill>
                <a:blip r:embed="rId13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ounded Rectangle 61">
                <a:extLst>
                  <a:ext uri="{FF2B5EF4-FFF2-40B4-BE49-F238E27FC236}">
                    <a16:creationId xmlns:a16="http://schemas.microsoft.com/office/drawing/2014/main" id="{1AA616F1-214A-D04E-BF4A-FCEB5E959BC3}"/>
                  </a:ext>
                </a:extLst>
              </p:cNvPr>
              <p:cNvSpPr/>
              <p:nvPr/>
            </p:nvSpPr>
            <p:spPr>
              <a:xfrm>
                <a:off x="4507552" y="5827430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62" name="Rounded Rectangle 61">
                <a:extLst>
                  <a:ext uri="{FF2B5EF4-FFF2-40B4-BE49-F238E27FC236}">
                    <a16:creationId xmlns:a16="http://schemas.microsoft.com/office/drawing/2014/main" id="{1AA616F1-214A-D04E-BF4A-FCEB5E959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552" y="5827430"/>
                <a:ext cx="1283478" cy="844918"/>
              </a:xfrm>
              <a:prstGeom prst="roundRect">
                <a:avLst/>
              </a:prstGeom>
              <a:blipFill>
                <a:blip r:embed="rId14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ED46792B-94CB-984C-A1DB-3641E7184227}"/>
                  </a:ext>
                </a:extLst>
              </p:cNvPr>
              <p:cNvSpPr/>
              <p:nvPr/>
            </p:nvSpPr>
            <p:spPr>
              <a:xfrm>
                <a:off x="2896546" y="5824029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ED46792B-94CB-984C-A1DB-3641E7184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546" y="5824029"/>
                <a:ext cx="1283478" cy="844918"/>
              </a:xfrm>
              <a:prstGeom prst="roundRect">
                <a:avLst/>
              </a:prstGeom>
              <a:blipFill>
                <a:blip r:embed="rId15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55293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4635"/>
            <a:ext cx="1108632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and Yasmin have two of the same cakes each.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says, “I have cut both of my cakes into ten equal slices and sold thirteen slices.”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says, “I have cut both of my cakes into five equal slices and sold nine slices.”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Who has sold the most cake?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fractions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E026CA-1DC8-1744-A267-94DE59D967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404" y="709827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092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4635"/>
                <a:ext cx="11086322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Activity 4: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Ruth and Yasmin have two of the same cakes each.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Ruth says, “I have cut both of my cakes into ten equal slices and sold thirteen slices.”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Yasmin says, “I have cut both of my cakes into five equal slices and sold nine slices.”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Yasmin has sold the most cake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is greater than</a:t>
                </a:r>
                <a:r>
                  <a:rPr lang="en-US" sz="32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GB" sz="32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4635"/>
                <a:ext cx="11086322" cy="4351338"/>
              </a:xfrm>
              <a:blipFill>
                <a:blip r:embed="rId3"/>
                <a:stretch>
                  <a:fillRect l="-1030" t="-2332" r="-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fractions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E026CA-1DC8-1744-A267-94DE59D967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404" y="709827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57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5DFDCE0C-208D-8D44-BE5F-D5E170B6E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53368"/>
              </p:ext>
            </p:extLst>
          </p:nvPr>
        </p:nvGraphicFramePr>
        <p:xfrm>
          <a:off x="407175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EECF1926-2FC8-284C-883D-63EE411372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261087"/>
              </p:ext>
            </p:extLst>
          </p:nvPr>
        </p:nvGraphicFramePr>
        <p:xfrm>
          <a:off x="407175" y="4080352"/>
          <a:ext cx="53985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2813A77F-FB20-3042-9A07-9AD10A367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719945"/>
              </p:ext>
            </p:extLst>
          </p:nvPr>
        </p:nvGraphicFramePr>
        <p:xfrm>
          <a:off x="6099637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CE4CEAD8-4425-DD43-B535-6C32D807C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530314"/>
              </p:ext>
            </p:extLst>
          </p:nvPr>
        </p:nvGraphicFramePr>
        <p:xfrm>
          <a:off x="6099637" y="4080352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8652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350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Provide bar models to explain your answer.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1702E8E-89C0-5241-8AF1-8E4334AE5D89}"/>
                  </a:ext>
                </a:extLst>
              </p:cNvPr>
              <p:cNvSpPr/>
              <p:nvPr/>
            </p:nvSpPr>
            <p:spPr>
              <a:xfrm>
                <a:off x="2622468" y="2276385"/>
                <a:ext cx="3125176" cy="2123658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>
                  <a:buClr>
                    <a:srgbClr val="23D160"/>
                  </a:buClr>
                  <a:buSzPct val="85000"/>
                </a:pPr>
                <a:r>
                  <a:rPr lang="en-GB" sz="2200" dirty="0">
                    <a:solidFill>
                      <a:srgbClr val="3273DC"/>
                    </a:solidFill>
                    <a:latin typeface="OpenDyslexicAlta" pitchFamily="2" charset="77"/>
                  </a:rPr>
                  <a:t>1½ is smaller than 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200" i="1" dirty="0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dirty="0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200" b="0" i="1" dirty="0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3273DC"/>
                    </a:solidFill>
                    <a:latin typeface="OpenDyslexicAlta" pitchFamily="2" charset="77"/>
                  </a:rPr>
                  <a:t> because the numerator and denominator in the first fraction are smaller.</a:t>
                </a: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1702E8E-89C0-5241-8AF1-8E4334AE5D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468" y="2276385"/>
                <a:ext cx="3125176" cy="2123658"/>
              </a:xfrm>
              <a:prstGeom prst="rect">
                <a:avLst/>
              </a:prstGeom>
              <a:blipFill>
                <a:blip r:embed="rId5"/>
                <a:stretch>
                  <a:fillRect l="-403" t="-8929" r="-3629"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350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No, I do not agree.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A half is equivalent to five tenths as a fraction with a numerator over ten. Both mixed numbers have one whole and therefore 1 as an integer. Once converted, it is clear that half is a greater fraction than three tenths, as the bar models show.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01D34E2-8DDC-B942-8C03-588A86A09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45DA51-E1F7-3E40-9F5B-E45DA240A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103" y="3075782"/>
            <a:ext cx="5575300" cy="14224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C4FE1E7-E936-5146-9696-4206D75099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04A9768-4E84-F244-902F-BD173C1637AD}"/>
                  </a:ext>
                </a:extLst>
              </p:cNvPr>
              <p:cNvSpPr/>
              <p:nvPr/>
            </p:nvSpPr>
            <p:spPr>
              <a:xfrm>
                <a:off x="2622468" y="2276385"/>
                <a:ext cx="3125176" cy="2123658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>
                  <a:buClr>
                    <a:srgbClr val="23D160"/>
                  </a:buClr>
                  <a:buSzPct val="85000"/>
                </a:pPr>
                <a:r>
                  <a:rPr lang="en-GB" sz="2200" dirty="0">
                    <a:solidFill>
                      <a:srgbClr val="3273DC"/>
                    </a:solidFill>
                    <a:latin typeface="OpenDyslexicAlta" pitchFamily="2" charset="77"/>
                  </a:rPr>
                  <a:t>1½ is smaller than 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200" i="1" dirty="0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dirty="0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200" b="0" i="1" dirty="0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3273DC"/>
                    </a:solidFill>
                    <a:latin typeface="OpenDyslexicAlta" pitchFamily="2" charset="77"/>
                  </a:rPr>
                  <a:t> because the numerator and denominator in the first fraction are smaller.</a:t>
                </a: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04A9768-4E84-F244-902F-BD173C1637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468" y="2276385"/>
                <a:ext cx="3125176" cy="2123658"/>
              </a:xfrm>
              <a:prstGeom prst="rect">
                <a:avLst/>
              </a:prstGeom>
              <a:blipFill>
                <a:blip r:embed="rId6"/>
                <a:stretch>
                  <a:fillRect l="-403" t="-8929" r="-3629"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22170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apply my equivalent fractions knowledge by comparing and ordering fractions greater than 1 – both in improper fraction and mixed number form -that have common multiple denominators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applying my equivalent fractions knowledge by comparing and ordering fractions greater than 1 – both in improper fraction and mixed number form -that have common multiple denominators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5 – Spring Block 2 – Fractions – Lesson 6 – To be able to compare and order improper fractions and mixed numbers</a:t>
            </a:r>
          </a:p>
        </p:txBody>
      </p:sp>
    </p:spTree>
    <p:extLst>
      <p:ext uri="{BB962C8B-B14F-4D97-AF65-F5344CB8AC3E}">
        <p14:creationId xmlns:p14="http://schemas.microsoft.com/office/powerpoint/2010/main" val="3865785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6EF70B8A-5BAA-AF45-985D-13F0901E8A6F}"/>
              </a:ext>
            </a:extLst>
          </p:cNvPr>
          <p:cNvSpPr/>
          <p:nvPr/>
        </p:nvSpPr>
        <p:spPr>
          <a:xfrm>
            <a:off x="5616926" y="5332045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5DFDCE0C-208D-8D44-BE5F-D5E170B6E9D0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9635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1349635">
                  <a:extLst>
                    <a:ext uri="{9D8B030D-6E8A-4147-A177-3AD203B41FA5}">
                      <a16:colId xmlns:a16="http://schemas.microsoft.com/office/drawing/2014/main" val="386923036"/>
                    </a:ext>
                  </a:extLst>
                </a:gridCol>
                <a:gridCol w="1349635">
                  <a:extLst>
                    <a:ext uri="{9D8B030D-6E8A-4147-A177-3AD203B41FA5}">
                      <a16:colId xmlns:a16="http://schemas.microsoft.com/office/drawing/2014/main" val="1194346"/>
                    </a:ext>
                  </a:extLst>
                </a:gridCol>
                <a:gridCol w="1349635">
                  <a:extLst>
                    <a:ext uri="{9D8B030D-6E8A-4147-A177-3AD203B41FA5}">
                      <a16:colId xmlns:a16="http://schemas.microsoft.com/office/drawing/2014/main" val="1804989665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EECF1926-2FC8-284C-883D-63EE411372BF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4080352"/>
          <a:ext cx="53985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9270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2699270">
                  <a:extLst>
                    <a:ext uri="{9D8B030D-6E8A-4147-A177-3AD203B41FA5}">
                      <a16:colId xmlns:a16="http://schemas.microsoft.com/office/drawing/2014/main" val="514455110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2813A77F-FB20-3042-9A07-9AD10A36797F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9635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1349635">
                  <a:extLst>
                    <a:ext uri="{9D8B030D-6E8A-4147-A177-3AD203B41FA5}">
                      <a16:colId xmlns:a16="http://schemas.microsoft.com/office/drawing/2014/main" val="159860080"/>
                    </a:ext>
                  </a:extLst>
                </a:gridCol>
                <a:gridCol w="1349635">
                  <a:extLst>
                    <a:ext uri="{9D8B030D-6E8A-4147-A177-3AD203B41FA5}">
                      <a16:colId xmlns:a16="http://schemas.microsoft.com/office/drawing/2014/main" val="17546474"/>
                    </a:ext>
                  </a:extLst>
                </a:gridCol>
                <a:gridCol w="1349635">
                  <a:extLst>
                    <a:ext uri="{9D8B030D-6E8A-4147-A177-3AD203B41FA5}">
                      <a16:colId xmlns:a16="http://schemas.microsoft.com/office/drawing/2014/main" val="3030740942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CE4CEAD8-4425-DD43-B535-6C32D807CF57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4080352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9270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2699270">
                  <a:extLst>
                    <a:ext uri="{9D8B030D-6E8A-4147-A177-3AD203B41FA5}">
                      <a16:colId xmlns:a16="http://schemas.microsoft.com/office/drawing/2014/main" val="1523549945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6543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5DFDCE0C-208D-8D44-BE5F-D5E170B6E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297992"/>
              </p:ext>
            </p:extLst>
          </p:nvPr>
        </p:nvGraphicFramePr>
        <p:xfrm>
          <a:off x="407175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9635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1349635">
                  <a:extLst>
                    <a:ext uri="{9D8B030D-6E8A-4147-A177-3AD203B41FA5}">
                      <a16:colId xmlns:a16="http://schemas.microsoft.com/office/drawing/2014/main" val="386923036"/>
                    </a:ext>
                  </a:extLst>
                </a:gridCol>
                <a:gridCol w="1349635">
                  <a:extLst>
                    <a:ext uri="{9D8B030D-6E8A-4147-A177-3AD203B41FA5}">
                      <a16:colId xmlns:a16="http://schemas.microsoft.com/office/drawing/2014/main" val="1194346"/>
                    </a:ext>
                  </a:extLst>
                </a:gridCol>
                <a:gridCol w="1349635">
                  <a:extLst>
                    <a:ext uri="{9D8B030D-6E8A-4147-A177-3AD203B41FA5}">
                      <a16:colId xmlns:a16="http://schemas.microsoft.com/office/drawing/2014/main" val="1804989665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EECF1926-2FC8-284C-883D-63EE411372BF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4080352"/>
          <a:ext cx="53985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9270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2699270">
                  <a:extLst>
                    <a:ext uri="{9D8B030D-6E8A-4147-A177-3AD203B41FA5}">
                      <a16:colId xmlns:a16="http://schemas.microsoft.com/office/drawing/2014/main" val="514455110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2813A77F-FB20-3042-9A07-9AD10A367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67715"/>
              </p:ext>
            </p:extLst>
          </p:nvPr>
        </p:nvGraphicFramePr>
        <p:xfrm>
          <a:off x="6099637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9635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1349635">
                  <a:extLst>
                    <a:ext uri="{9D8B030D-6E8A-4147-A177-3AD203B41FA5}">
                      <a16:colId xmlns:a16="http://schemas.microsoft.com/office/drawing/2014/main" val="159860080"/>
                    </a:ext>
                  </a:extLst>
                </a:gridCol>
                <a:gridCol w="1349635">
                  <a:extLst>
                    <a:ext uri="{9D8B030D-6E8A-4147-A177-3AD203B41FA5}">
                      <a16:colId xmlns:a16="http://schemas.microsoft.com/office/drawing/2014/main" val="17546474"/>
                    </a:ext>
                  </a:extLst>
                </a:gridCol>
                <a:gridCol w="1349635">
                  <a:extLst>
                    <a:ext uri="{9D8B030D-6E8A-4147-A177-3AD203B41FA5}">
                      <a16:colId xmlns:a16="http://schemas.microsoft.com/office/drawing/2014/main" val="3030740942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CE4CEAD8-4425-DD43-B535-6C32D807C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318703"/>
              </p:ext>
            </p:extLst>
          </p:nvPr>
        </p:nvGraphicFramePr>
        <p:xfrm>
          <a:off x="6099637" y="4080352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9270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2699270">
                  <a:extLst>
                    <a:ext uri="{9D8B030D-6E8A-4147-A177-3AD203B41FA5}">
                      <a16:colId xmlns:a16="http://schemas.microsoft.com/office/drawing/2014/main" val="1523549945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3571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6EF70B8A-5BAA-AF45-985D-13F0901E8A6F}"/>
              </a:ext>
            </a:extLst>
          </p:cNvPr>
          <p:cNvSpPr/>
          <p:nvPr/>
        </p:nvSpPr>
        <p:spPr>
          <a:xfrm>
            <a:off x="5616926" y="5332045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5DFDCE0C-208D-8D44-BE5F-D5E170B6E9D0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9635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1349635">
                  <a:extLst>
                    <a:ext uri="{9D8B030D-6E8A-4147-A177-3AD203B41FA5}">
                      <a16:colId xmlns:a16="http://schemas.microsoft.com/office/drawing/2014/main" val="386923036"/>
                    </a:ext>
                  </a:extLst>
                </a:gridCol>
                <a:gridCol w="1349635">
                  <a:extLst>
                    <a:ext uri="{9D8B030D-6E8A-4147-A177-3AD203B41FA5}">
                      <a16:colId xmlns:a16="http://schemas.microsoft.com/office/drawing/2014/main" val="1194346"/>
                    </a:ext>
                  </a:extLst>
                </a:gridCol>
                <a:gridCol w="1349635">
                  <a:extLst>
                    <a:ext uri="{9D8B030D-6E8A-4147-A177-3AD203B41FA5}">
                      <a16:colId xmlns:a16="http://schemas.microsoft.com/office/drawing/2014/main" val="1804989665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EECF1926-2FC8-284C-883D-63EE411372BF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4080352"/>
          <a:ext cx="53985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9270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2699270">
                  <a:extLst>
                    <a:ext uri="{9D8B030D-6E8A-4147-A177-3AD203B41FA5}">
                      <a16:colId xmlns:a16="http://schemas.microsoft.com/office/drawing/2014/main" val="514455110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2813A77F-FB20-3042-9A07-9AD10A36797F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9635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1349635">
                  <a:extLst>
                    <a:ext uri="{9D8B030D-6E8A-4147-A177-3AD203B41FA5}">
                      <a16:colId xmlns:a16="http://schemas.microsoft.com/office/drawing/2014/main" val="159860080"/>
                    </a:ext>
                  </a:extLst>
                </a:gridCol>
                <a:gridCol w="1349635">
                  <a:extLst>
                    <a:ext uri="{9D8B030D-6E8A-4147-A177-3AD203B41FA5}">
                      <a16:colId xmlns:a16="http://schemas.microsoft.com/office/drawing/2014/main" val="17546474"/>
                    </a:ext>
                  </a:extLst>
                </a:gridCol>
                <a:gridCol w="1349635">
                  <a:extLst>
                    <a:ext uri="{9D8B030D-6E8A-4147-A177-3AD203B41FA5}">
                      <a16:colId xmlns:a16="http://schemas.microsoft.com/office/drawing/2014/main" val="3030740942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CE4CEAD8-4425-DD43-B535-6C32D807CF57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4080352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9270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  <a:gridCol w="2699270">
                  <a:extLst>
                    <a:ext uri="{9D8B030D-6E8A-4147-A177-3AD203B41FA5}">
                      <a16:colId xmlns:a16="http://schemas.microsoft.com/office/drawing/2014/main" val="1523549945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820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200" dirty="0"/>
                  <a:t> 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5DFDCE0C-208D-8D44-BE5F-D5E170B6E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190055"/>
              </p:ext>
            </p:extLst>
          </p:nvPr>
        </p:nvGraphicFramePr>
        <p:xfrm>
          <a:off x="407175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EECF1926-2FC8-284C-883D-63EE411372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283576"/>
              </p:ext>
            </p:extLst>
          </p:nvPr>
        </p:nvGraphicFramePr>
        <p:xfrm>
          <a:off x="407175" y="4080352"/>
          <a:ext cx="53985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2813A77F-FB20-3042-9A07-9AD10A367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022028"/>
              </p:ext>
            </p:extLst>
          </p:nvPr>
        </p:nvGraphicFramePr>
        <p:xfrm>
          <a:off x="6099637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CE4CEAD8-4425-DD43-B535-6C32D807C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62802"/>
              </p:ext>
            </p:extLst>
          </p:nvPr>
        </p:nvGraphicFramePr>
        <p:xfrm>
          <a:off x="6099637" y="4080352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:a16="http://schemas.microsoft.com/office/drawing/2014/main" val="2503987911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701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15568</TotalTime>
  <Words>2021</Words>
  <Application>Microsoft Office PowerPoint</Application>
  <PresentationFormat>Widescreen</PresentationFormat>
  <Paragraphs>685</Paragraphs>
  <Slides>52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OpenDyslexicAlta</vt:lpstr>
      <vt:lpstr>Calibri</vt:lpstr>
      <vt:lpstr>Wingdings</vt:lpstr>
      <vt:lpstr>Arial</vt:lpstr>
      <vt:lpstr>Lato</vt:lpstr>
      <vt:lpstr>OpenDyslexic</vt:lpstr>
      <vt:lpstr>Cambria Math</vt:lpstr>
      <vt:lpstr>Muli</vt:lpstr>
      <vt:lpstr>Lato Light</vt:lpstr>
      <vt:lpstr>Office Theme</vt:lpstr>
      <vt:lpstr>PowerPoint Presentation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fractions</vt:lpstr>
      <vt:lpstr>To be able to compare and order fractions</vt:lpstr>
      <vt:lpstr>To be able to compare and order fractions</vt:lpstr>
      <vt:lpstr>To be able to compare and order fractions</vt:lpstr>
      <vt:lpstr>To be able to compare and order fractions</vt:lpstr>
      <vt:lpstr>To be able to compare and order fractions</vt:lpstr>
      <vt:lpstr>To be able to compare and order fractions</vt:lpstr>
      <vt:lpstr>To be able to compare and order fractions</vt:lpstr>
      <vt:lpstr>To be able to compare and order fractions</vt:lpstr>
      <vt:lpstr>To be able to compare and order fractions</vt:lpstr>
      <vt:lpstr>To be able to compare and order fractions</vt:lpstr>
      <vt:lpstr>To be able to compare and order fractions</vt:lpstr>
      <vt:lpstr>To be able to compare and order fractions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Jennifer Hamilton</cp:lastModifiedBy>
  <cp:revision>824</cp:revision>
  <cp:lastPrinted>2019-06-17T16:19:05Z</cp:lastPrinted>
  <dcterms:created xsi:type="dcterms:W3CDTF">2018-08-06T08:16:18Z</dcterms:created>
  <dcterms:modified xsi:type="dcterms:W3CDTF">2020-05-22T15:19:51Z</dcterms:modified>
</cp:coreProperties>
</file>