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62" r:id="rId3"/>
    <p:sldId id="263" r:id="rId4"/>
    <p:sldId id="264" r:id="rId5"/>
    <p:sldId id="265" r:id="rId6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87"/>
    <p:restoredTop sz="94690"/>
  </p:normalViewPr>
  <p:slideViewPr>
    <p:cSldViewPr snapToGrid="0">
      <p:cViewPr varScale="1">
        <p:scale>
          <a:sx n="83" d="100"/>
          <a:sy n="83" d="100"/>
        </p:scale>
        <p:origin x="10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6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1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5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7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1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9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8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1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0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65ADE-5277-3F4C-8E15-E0D760B83DD7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4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6A38FF-1143-2D73-8260-F83FB1618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20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7891C-67F6-CFDB-1849-7B3E6A2F5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35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269E00-DEDF-46C8-130B-B80AB2AA1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37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141CBE-199D-8E84-1308-C107CAC2C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29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DCFEFF-F242-2F96-E3FF-986BBEDCD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30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0</Words>
  <Application>Microsoft Macintosh PowerPoint</Application>
  <PresentationFormat>Custom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Helen Cox Cannons</cp:lastModifiedBy>
  <cp:revision>8</cp:revision>
  <dcterms:created xsi:type="dcterms:W3CDTF">2022-08-25T17:50:02Z</dcterms:created>
  <dcterms:modified xsi:type="dcterms:W3CDTF">2022-11-15T20:12:27Z</dcterms:modified>
</cp:coreProperties>
</file>