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2"/>
    <p:restoredTop sz="94694"/>
  </p:normalViewPr>
  <p:slideViewPr>
    <p:cSldViewPr snapToGrid="0">
      <p:cViewPr varScale="1">
        <p:scale>
          <a:sx n="110" d="100"/>
          <a:sy n="110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BDB26-B5CE-8EA4-D9CC-1D162FFB7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FF7B7-0E82-3CA7-A5B1-C7501A62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11468-83A6-0C2C-F6B5-ADDD31AF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4D6365-E408-4A00-94FE-90E4632F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69122-C49E-0857-C68A-659A03BA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8</cp:revision>
  <dcterms:created xsi:type="dcterms:W3CDTF">2022-08-25T17:50:02Z</dcterms:created>
  <dcterms:modified xsi:type="dcterms:W3CDTF">2022-11-24T12:16:55Z</dcterms:modified>
</cp:coreProperties>
</file>