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2"/>
    <p:restoredTop sz="94694"/>
  </p:normalViewPr>
  <p:slideViewPr>
    <p:cSldViewPr snapToGrid="0">
      <p:cViewPr varScale="1">
        <p:scale>
          <a:sx n="110" d="100"/>
          <a:sy n="110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63D72-0CD1-E671-3607-32187D33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A1806-6FAC-ECDB-0004-8F2B8827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C7BCF8-998D-1778-3CA0-3CE81EB3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D68D5-A5C7-E77B-18CA-2DE4C900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F5200-ADB5-3A6D-576F-207ACA8DD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80188-675B-E30A-C0B4-301D11A3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70A4E-9136-B611-154B-F026CDFC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8</cp:revision>
  <dcterms:created xsi:type="dcterms:W3CDTF">2022-08-25T17:50:02Z</dcterms:created>
  <dcterms:modified xsi:type="dcterms:W3CDTF">2022-11-24T12:20:48Z</dcterms:modified>
</cp:coreProperties>
</file>