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2"/>
    <p:restoredTop sz="94690"/>
  </p:normalViewPr>
  <p:slideViewPr>
    <p:cSldViewPr snapToGrid="0">
      <p:cViewPr varScale="1">
        <p:scale>
          <a:sx n="80" d="100"/>
          <a:sy n="80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B6CE4-F68D-C4C9-6010-037032B8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EB4A3-3CD0-A66D-44F9-36A9DEAC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F4305-7F46-2366-0420-CB0C07634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44B7B-971B-E551-04CA-13694B04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08C7C-F8B7-6C36-DD57-AA8223F0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224AA-1072-FDEF-811E-CCF37EB1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Helen Cox Cannons</cp:lastModifiedBy>
  <cp:revision>7</cp:revision>
  <dcterms:created xsi:type="dcterms:W3CDTF">2022-08-25T17:50:02Z</dcterms:created>
  <dcterms:modified xsi:type="dcterms:W3CDTF">2022-11-11T15:33:13Z</dcterms:modified>
</cp:coreProperties>
</file>