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5" r:id="rId28"/>
    <p:sldId id="266" r:id="rId29"/>
    <p:sldId id="260" r:id="rId30"/>
    <p:sldId id="261" r:id="rId31"/>
    <p:sldId id="262" r:id="rId32"/>
    <p:sldId id="264" r:id="rId33"/>
    <p:sldId id="26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BF69A-A1B8-3A60-C07B-B18CCAC23597}" v="2" dt="2023-10-20T11:39:35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63"/>
    <p:restoredTop sz="96327"/>
  </p:normalViewPr>
  <p:slideViewPr>
    <p:cSldViewPr snapToGrid="0">
      <p:cViewPr varScale="1">
        <p:scale>
          <a:sx n="73" d="100"/>
          <a:sy n="73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S::zmahmood@whiterosemaths.com::93739503-e554-47e8-ab35-bcf89cedf0fb" providerId="AD" clId="Web-{A68BF69A-A1B8-3A60-C07B-B18CCAC23597}"/>
    <pc:docChg chg="modSld">
      <pc:chgData name="Zenab Mahmood" userId="S::zmahmood@whiterosemaths.com::93739503-e554-47e8-ab35-bcf89cedf0fb" providerId="AD" clId="Web-{A68BF69A-A1B8-3A60-C07B-B18CCAC23597}" dt="2023-10-20T11:39:35.787" v="1" actId="1076"/>
      <pc:docMkLst>
        <pc:docMk/>
      </pc:docMkLst>
      <pc:sldChg chg="modSp">
        <pc:chgData name="Zenab Mahmood" userId="S::zmahmood@whiterosemaths.com::93739503-e554-47e8-ab35-bcf89cedf0fb" providerId="AD" clId="Web-{A68BF69A-A1B8-3A60-C07B-B18CCAC23597}" dt="2023-10-20T10:50:41.800" v="0" actId="1076"/>
        <pc:sldMkLst>
          <pc:docMk/>
          <pc:sldMk cId="267805480" sldId="259"/>
        </pc:sldMkLst>
        <pc:spChg chg="mod">
          <ac:chgData name="Zenab Mahmood" userId="S::zmahmood@whiterosemaths.com::93739503-e554-47e8-ab35-bcf89cedf0fb" providerId="AD" clId="Web-{A68BF69A-A1B8-3A60-C07B-B18CCAC23597}" dt="2023-10-20T10:50:41.800" v="0" actId="1076"/>
          <ac:spMkLst>
            <pc:docMk/>
            <pc:sldMk cId="267805480" sldId="259"/>
            <ac:spMk id="3" creationId="{8E460238-088B-7695-FE65-934CCE09EEF8}"/>
          </ac:spMkLst>
        </pc:spChg>
      </pc:sldChg>
      <pc:sldChg chg="modSp">
        <pc:chgData name="Zenab Mahmood" userId="S::zmahmood@whiterosemaths.com::93739503-e554-47e8-ab35-bcf89cedf0fb" providerId="AD" clId="Web-{A68BF69A-A1B8-3A60-C07B-B18CCAC23597}" dt="2023-10-20T11:39:35.787" v="1" actId="1076"/>
        <pc:sldMkLst>
          <pc:docMk/>
          <pc:sldMk cId="3343836161" sldId="283"/>
        </pc:sldMkLst>
        <pc:spChg chg="mod">
          <ac:chgData name="Zenab Mahmood" userId="S::zmahmood@whiterosemaths.com::93739503-e554-47e8-ab35-bcf89cedf0fb" providerId="AD" clId="Web-{A68BF69A-A1B8-3A60-C07B-B18CCAC23597}" dt="2023-10-20T11:39:35.787" v="1" actId="1076"/>
          <ac:spMkLst>
            <pc:docMk/>
            <pc:sldMk cId="3343836161" sldId="283"/>
            <ac:spMk id="3" creationId="{024D2511-7ACA-1A0D-4D9C-E2DD589567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8.png"/><Relationship Id="rId26" Type="http://schemas.openxmlformats.org/officeDocument/2006/relationships/image" Target="../media/image95.png"/><Relationship Id="rId3" Type="http://schemas.openxmlformats.org/officeDocument/2006/relationships/image" Target="../media/image74.png"/><Relationship Id="rId21" Type="http://schemas.openxmlformats.org/officeDocument/2006/relationships/image" Target="../media/image91.png"/><Relationship Id="rId34" Type="http://schemas.openxmlformats.org/officeDocument/2006/relationships/image" Target="../media/image10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microsoft.com/office/2007/relationships/hdphoto" Target="../media/hdphoto1.wdp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81.png"/><Relationship Id="rId19" Type="http://schemas.openxmlformats.org/officeDocument/2006/relationships/image" Target="../media/image89.png"/><Relationship Id="rId31" Type="http://schemas.openxmlformats.org/officeDocument/2006/relationships/image" Target="../media/image10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46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143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50" Type="http://schemas.openxmlformats.org/officeDocument/2006/relationships/image" Target="../media/image154.png"/><Relationship Id="rId55" Type="http://schemas.openxmlformats.org/officeDocument/2006/relationships/image" Target="../media/image159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29" Type="http://schemas.openxmlformats.org/officeDocument/2006/relationships/image" Target="../media/image133.png"/><Relationship Id="rId41" Type="http://schemas.openxmlformats.org/officeDocument/2006/relationships/image" Target="../media/image145.png"/><Relationship Id="rId54" Type="http://schemas.openxmlformats.org/officeDocument/2006/relationships/image" Target="../media/image15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53" Type="http://schemas.openxmlformats.org/officeDocument/2006/relationships/image" Target="../media/image157.png"/><Relationship Id="rId58" Type="http://schemas.openxmlformats.org/officeDocument/2006/relationships/image" Target="../media/image162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3.png"/><Relationship Id="rId57" Type="http://schemas.openxmlformats.org/officeDocument/2006/relationships/image" Target="../media/image161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52" Type="http://schemas.openxmlformats.org/officeDocument/2006/relationships/image" Target="../media/image156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Relationship Id="rId48" Type="http://schemas.openxmlformats.org/officeDocument/2006/relationships/image" Target="../media/image152.png"/><Relationship Id="rId56" Type="http://schemas.openxmlformats.org/officeDocument/2006/relationships/image" Target="../media/image160.png"/><Relationship Id="rId8" Type="http://schemas.openxmlformats.org/officeDocument/2006/relationships/image" Target="../media/image112.png"/><Relationship Id="rId51" Type="http://schemas.openxmlformats.org/officeDocument/2006/relationships/image" Target="../media/image155.png"/><Relationship Id="rId3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A722C-05C4-DE94-A3F5-8EFE4F78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2188356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CCD59-4431-5692-7522-91393161245B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Match the pictures to the labels.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66A750-2FE8-8826-3638-D05151B6AF12}"/>
              </a:ext>
            </a:extLst>
          </p:cNvPr>
          <p:cNvSpPr/>
          <p:nvPr/>
        </p:nvSpPr>
        <p:spPr>
          <a:xfrm>
            <a:off x="1152086" y="1171549"/>
            <a:ext cx="2657708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7DF7B-F2E5-C8D0-4405-D8227982FCE0}"/>
              </a:ext>
            </a:extLst>
          </p:cNvPr>
          <p:cNvSpPr txBox="1"/>
          <p:nvPr/>
        </p:nvSpPr>
        <p:spPr>
          <a:xfrm>
            <a:off x="5060949" y="1412193"/>
            <a:ext cx="2705101" cy="954107"/>
          </a:xfrm>
          <a:prstGeom prst="rect">
            <a:avLst/>
          </a:prstGeom>
          <a:solidFill>
            <a:srgbClr val="88C0BD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 equal groups of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96653D-2512-E190-5E73-B48283845D5D}"/>
              </a:ext>
            </a:extLst>
          </p:cNvPr>
          <p:cNvSpPr/>
          <p:nvPr/>
        </p:nvSpPr>
        <p:spPr>
          <a:xfrm>
            <a:off x="1152086" y="2713641"/>
            <a:ext cx="2657708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881815-3B10-1557-827E-F2D43590F2DD}"/>
              </a:ext>
            </a:extLst>
          </p:cNvPr>
          <p:cNvSpPr/>
          <p:nvPr/>
        </p:nvSpPr>
        <p:spPr>
          <a:xfrm>
            <a:off x="1152086" y="4295749"/>
            <a:ext cx="2657708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73A8F-58DE-6174-84CA-78B35FF1341A}"/>
              </a:ext>
            </a:extLst>
          </p:cNvPr>
          <p:cNvSpPr txBox="1"/>
          <p:nvPr/>
        </p:nvSpPr>
        <p:spPr>
          <a:xfrm>
            <a:off x="5060949" y="2951946"/>
            <a:ext cx="2705101" cy="954107"/>
          </a:xfrm>
          <a:prstGeom prst="rect">
            <a:avLst/>
          </a:prstGeom>
          <a:solidFill>
            <a:srgbClr val="88C0BD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 equal groups of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C73DC-34A3-6298-A8DF-5CEEF5415F91}"/>
              </a:ext>
            </a:extLst>
          </p:cNvPr>
          <p:cNvSpPr txBox="1"/>
          <p:nvPr/>
        </p:nvSpPr>
        <p:spPr>
          <a:xfrm>
            <a:off x="5060949" y="4491699"/>
            <a:ext cx="2705101" cy="954107"/>
          </a:xfrm>
          <a:prstGeom prst="rect">
            <a:avLst/>
          </a:prstGeom>
          <a:solidFill>
            <a:srgbClr val="88C0BD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 equal groups of 4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C015EB-9D69-B1B3-62B3-5A3771F6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736" y="4530585"/>
            <a:ext cx="893763" cy="93983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DF1D0A-4ACA-6D0A-1937-D64946B5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765" y="4530585"/>
            <a:ext cx="893763" cy="93983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97B8818-7A85-406E-AEFC-5F0531F4E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62" t="2946" r="7295" b="9962"/>
          <a:stretch/>
        </p:blipFill>
        <p:spPr>
          <a:xfrm>
            <a:off x="1606550" y="1494952"/>
            <a:ext cx="793750" cy="78627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6C5AF63-E669-E5BC-120A-E9DDF9D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62" t="2946" r="7295" b="9962"/>
          <a:stretch/>
        </p:blipFill>
        <p:spPr>
          <a:xfrm>
            <a:off x="2629002" y="1494952"/>
            <a:ext cx="793750" cy="786277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80B9C538-BA29-F88B-BD48-AC32E0C59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1231900" y="3224396"/>
            <a:ext cx="523671" cy="651877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FA3DFD73-3039-15CB-3935-5A7276CCB6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1231899" y="2955465"/>
            <a:ext cx="523671" cy="651877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90A02F2-290A-C7A1-E51C-2A5B10E19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1895271" y="3225080"/>
            <a:ext cx="523671" cy="651877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7326A9F5-673B-D806-5F46-F161BD449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1895270" y="2956149"/>
            <a:ext cx="523671" cy="651877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653B8C2-6883-0CFF-5F93-3A3E1E410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2558642" y="3225764"/>
            <a:ext cx="523671" cy="651877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4AF8BC-4298-5584-EB25-F27B1E0CB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2558641" y="2956833"/>
            <a:ext cx="523671" cy="651877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1D1A7029-5148-BA8B-BB96-7BC792609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3222013" y="3226448"/>
            <a:ext cx="523671" cy="651877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AA10CCF2-EB68-2F9D-DC52-9F77A13CC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8" t="13579" r="3468" b="5503"/>
          <a:stretch/>
        </p:blipFill>
        <p:spPr>
          <a:xfrm>
            <a:off x="3222012" y="2957517"/>
            <a:ext cx="523671" cy="6518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924EBA-D1B6-AEE9-9183-90C02E2F1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764" y="5482295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DD5714-1A0D-5B3F-48F2-5EC221A099B8}"/>
              </a:ext>
            </a:extLst>
          </p:cNvPr>
          <p:cNvSpPr txBox="1"/>
          <p:nvPr/>
        </p:nvSpPr>
        <p:spPr>
          <a:xfrm>
            <a:off x="5375283" y="562498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04FA87-B0D1-B182-5400-212FEA9F1BD7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3809794" y="1889247"/>
            <a:ext cx="1251155" cy="3079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3AD12B-AE47-A879-1F08-EB785212F1D0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3809794" y="1889247"/>
            <a:ext cx="1251155" cy="15420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B3508C-65D4-E205-5CDC-1D7F9C3619E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809794" y="3429000"/>
            <a:ext cx="1251155" cy="15844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1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1F513-8C57-31B3-228E-03A66248E5EC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picture matches the sentence?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83638-D83D-6FC4-BC3A-66E9CFF80787}"/>
              </a:ext>
            </a:extLst>
          </p:cNvPr>
          <p:cNvSpPr/>
          <p:nvPr/>
        </p:nvSpPr>
        <p:spPr>
          <a:xfrm>
            <a:off x="1228286" y="2590652"/>
            <a:ext cx="2207064" cy="278779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6AA82-CF54-7BE6-AAF6-5F423472BFCC}"/>
              </a:ext>
            </a:extLst>
          </p:cNvPr>
          <p:cNvSpPr txBox="1"/>
          <p:nvPr/>
        </p:nvSpPr>
        <p:spPr>
          <a:xfrm>
            <a:off x="3155949" y="1428155"/>
            <a:ext cx="2705101" cy="523220"/>
          </a:xfrm>
          <a:prstGeom prst="rect">
            <a:avLst/>
          </a:prstGeom>
          <a:solidFill>
            <a:srgbClr val="88C0BD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groups of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4795B-F79E-2C91-1E64-A036DBC20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482295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FE5C7-BDF9-C139-F001-67C27C504ED4}"/>
              </a:ext>
            </a:extLst>
          </p:cNvPr>
          <p:cNvSpPr txBox="1"/>
          <p:nvPr/>
        </p:nvSpPr>
        <p:spPr>
          <a:xfrm>
            <a:off x="5375283" y="562498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201D2E-794F-DD2E-FA44-721A64FDD4DE}"/>
              </a:ext>
            </a:extLst>
          </p:cNvPr>
          <p:cNvSpPr/>
          <p:nvPr/>
        </p:nvSpPr>
        <p:spPr>
          <a:xfrm>
            <a:off x="3515115" y="2590652"/>
            <a:ext cx="2207064" cy="278779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CAC1DA-71BF-52EC-6192-7462517B7386}"/>
              </a:ext>
            </a:extLst>
          </p:cNvPr>
          <p:cNvSpPr/>
          <p:nvPr/>
        </p:nvSpPr>
        <p:spPr>
          <a:xfrm>
            <a:off x="5801945" y="2590652"/>
            <a:ext cx="2207064" cy="278779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C631F2-CE93-4A0F-0D49-D89B296DCC45}"/>
              </a:ext>
            </a:extLst>
          </p:cNvPr>
          <p:cNvSpPr/>
          <p:nvPr/>
        </p:nvSpPr>
        <p:spPr>
          <a:xfrm>
            <a:off x="5892799" y="312194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E9570C-D6AF-F872-AA58-A441FF5FD307}"/>
              </a:ext>
            </a:extLst>
          </p:cNvPr>
          <p:cNvSpPr/>
          <p:nvPr/>
        </p:nvSpPr>
        <p:spPr>
          <a:xfrm>
            <a:off x="6307325" y="312194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EC5983-08F9-45DC-4DD8-AE0221F6E925}"/>
              </a:ext>
            </a:extLst>
          </p:cNvPr>
          <p:cNvSpPr/>
          <p:nvPr/>
        </p:nvSpPr>
        <p:spPr>
          <a:xfrm>
            <a:off x="6721851" y="312194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F2E04A-7712-828A-7E84-FB94039AB268}"/>
              </a:ext>
            </a:extLst>
          </p:cNvPr>
          <p:cNvSpPr/>
          <p:nvPr/>
        </p:nvSpPr>
        <p:spPr>
          <a:xfrm>
            <a:off x="7136377" y="312194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B10BAA-B430-415A-05BE-7CAEC50A044F}"/>
              </a:ext>
            </a:extLst>
          </p:cNvPr>
          <p:cNvSpPr/>
          <p:nvPr/>
        </p:nvSpPr>
        <p:spPr>
          <a:xfrm>
            <a:off x="7550903" y="312194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B27EE1-DE3F-DDD7-9CB6-F2038F4FE141}"/>
              </a:ext>
            </a:extLst>
          </p:cNvPr>
          <p:cNvSpPr/>
          <p:nvPr/>
        </p:nvSpPr>
        <p:spPr>
          <a:xfrm>
            <a:off x="5892799" y="379121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8F0A1B-986F-0E9C-E985-5DCD7BCFB5C3}"/>
              </a:ext>
            </a:extLst>
          </p:cNvPr>
          <p:cNvSpPr/>
          <p:nvPr/>
        </p:nvSpPr>
        <p:spPr>
          <a:xfrm>
            <a:off x="6307325" y="379121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538A6-3B4B-824C-347B-E5E740B3CC00}"/>
              </a:ext>
            </a:extLst>
          </p:cNvPr>
          <p:cNvSpPr/>
          <p:nvPr/>
        </p:nvSpPr>
        <p:spPr>
          <a:xfrm>
            <a:off x="6721851" y="379121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65BCF-5000-D1B4-5328-0208F2C8B101}"/>
              </a:ext>
            </a:extLst>
          </p:cNvPr>
          <p:cNvSpPr/>
          <p:nvPr/>
        </p:nvSpPr>
        <p:spPr>
          <a:xfrm>
            <a:off x="7136377" y="379121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110965-EC24-39FA-9B20-8EF44F9AA9A6}"/>
              </a:ext>
            </a:extLst>
          </p:cNvPr>
          <p:cNvSpPr/>
          <p:nvPr/>
        </p:nvSpPr>
        <p:spPr>
          <a:xfrm>
            <a:off x="7550903" y="379121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4ED43E-1D28-7C27-B5AD-5671473DC031}"/>
              </a:ext>
            </a:extLst>
          </p:cNvPr>
          <p:cNvSpPr/>
          <p:nvPr/>
        </p:nvSpPr>
        <p:spPr>
          <a:xfrm>
            <a:off x="5892799" y="446049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AC1AA5-C097-F501-1E53-4317B11170E1}"/>
              </a:ext>
            </a:extLst>
          </p:cNvPr>
          <p:cNvSpPr/>
          <p:nvPr/>
        </p:nvSpPr>
        <p:spPr>
          <a:xfrm>
            <a:off x="6307325" y="446049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F535BD-CDA9-6084-A5CC-509CDD7B39C1}"/>
              </a:ext>
            </a:extLst>
          </p:cNvPr>
          <p:cNvSpPr/>
          <p:nvPr/>
        </p:nvSpPr>
        <p:spPr>
          <a:xfrm>
            <a:off x="6721851" y="446049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FABD64-EC86-64B1-4333-609CB1ABCD04}"/>
              </a:ext>
            </a:extLst>
          </p:cNvPr>
          <p:cNvSpPr/>
          <p:nvPr/>
        </p:nvSpPr>
        <p:spPr>
          <a:xfrm>
            <a:off x="7136377" y="446049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6CF9C5-5676-A30B-9B86-43F4E78E65AB}"/>
              </a:ext>
            </a:extLst>
          </p:cNvPr>
          <p:cNvSpPr/>
          <p:nvPr/>
        </p:nvSpPr>
        <p:spPr>
          <a:xfrm>
            <a:off x="7550903" y="446049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E7077-3F35-13EF-48FB-7F554CB6004B}"/>
              </a:ext>
            </a:extLst>
          </p:cNvPr>
          <p:cNvSpPr/>
          <p:nvPr/>
        </p:nvSpPr>
        <p:spPr>
          <a:xfrm>
            <a:off x="5857350" y="3098854"/>
            <a:ext cx="2109179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8D5AA4-CC40-6EB6-B311-036C45E9314F}"/>
              </a:ext>
            </a:extLst>
          </p:cNvPr>
          <p:cNvSpPr/>
          <p:nvPr/>
        </p:nvSpPr>
        <p:spPr>
          <a:xfrm>
            <a:off x="5857350" y="3763773"/>
            <a:ext cx="2109179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232BBA-7948-F7A9-AB9C-8994D9BB4CF7}"/>
              </a:ext>
            </a:extLst>
          </p:cNvPr>
          <p:cNvSpPr/>
          <p:nvPr/>
        </p:nvSpPr>
        <p:spPr>
          <a:xfrm>
            <a:off x="5857350" y="4431342"/>
            <a:ext cx="2109179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BC1E1F-EDF2-EB28-3978-F776D7F729FD}"/>
              </a:ext>
            </a:extLst>
          </p:cNvPr>
          <p:cNvSpPr/>
          <p:nvPr/>
        </p:nvSpPr>
        <p:spPr>
          <a:xfrm>
            <a:off x="3564433" y="3022654"/>
            <a:ext cx="2109179" cy="869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A0D7B4-6DF8-41C4-7CD3-B31898A08509}"/>
              </a:ext>
            </a:extLst>
          </p:cNvPr>
          <p:cNvSpPr/>
          <p:nvPr/>
        </p:nvSpPr>
        <p:spPr>
          <a:xfrm>
            <a:off x="3564057" y="4086252"/>
            <a:ext cx="2109179" cy="869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F7904B-C8A1-8FE7-55D8-396A7444F30F}"/>
              </a:ext>
            </a:extLst>
          </p:cNvPr>
          <p:cNvSpPr/>
          <p:nvPr/>
        </p:nvSpPr>
        <p:spPr>
          <a:xfrm>
            <a:off x="1481470" y="2774666"/>
            <a:ext cx="1700695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E5F338-7800-1E07-DC33-93E8EBFDBF99}"/>
              </a:ext>
            </a:extLst>
          </p:cNvPr>
          <p:cNvSpPr/>
          <p:nvPr/>
        </p:nvSpPr>
        <p:spPr>
          <a:xfrm>
            <a:off x="1481470" y="3281078"/>
            <a:ext cx="1700695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687F81-A6FF-765B-F6AB-050C4DD740A0}"/>
              </a:ext>
            </a:extLst>
          </p:cNvPr>
          <p:cNvSpPr/>
          <p:nvPr/>
        </p:nvSpPr>
        <p:spPr>
          <a:xfrm>
            <a:off x="1481470" y="3787491"/>
            <a:ext cx="1700695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8E4E93-3B3D-9B5F-6AEA-79BA0E638A64}"/>
              </a:ext>
            </a:extLst>
          </p:cNvPr>
          <p:cNvSpPr/>
          <p:nvPr/>
        </p:nvSpPr>
        <p:spPr>
          <a:xfrm>
            <a:off x="1481470" y="4293904"/>
            <a:ext cx="1700695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825DFD-63FC-0676-76B5-6D5F08144ED0}"/>
              </a:ext>
            </a:extLst>
          </p:cNvPr>
          <p:cNvSpPr/>
          <p:nvPr/>
        </p:nvSpPr>
        <p:spPr>
          <a:xfrm>
            <a:off x="1481470" y="4800316"/>
            <a:ext cx="1700695" cy="444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92C69A-A840-5B60-7F07-9B71E9E0F0B2}"/>
              </a:ext>
            </a:extLst>
          </p:cNvPr>
          <p:cNvSpPr/>
          <p:nvPr/>
        </p:nvSpPr>
        <p:spPr>
          <a:xfrm>
            <a:off x="1731940" y="280508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8BD69A-0909-C9E0-1420-9FFB63414D32}"/>
              </a:ext>
            </a:extLst>
          </p:cNvPr>
          <p:cNvSpPr/>
          <p:nvPr/>
        </p:nvSpPr>
        <p:spPr>
          <a:xfrm>
            <a:off x="2146466" y="280508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0E82F6-393F-FE88-2F71-8A09076B33DD}"/>
              </a:ext>
            </a:extLst>
          </p:cNvPr>
          <p:cNvSpPr/>
          <p:nvPr/>
        </p:nvSpPr>
        <p:spPr>
          <a:xfrm>
            <a:off x="2560992" y="2805087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2F21430-7CF2-6E1D-B480-212599161105}"/>
              </a:ext>
            </a:extLst>
          </p:cNvPr>
          <p:cNvSpPr/>
          <p:nvPr/>
        </p:nvSpPr>
        <p:spPr>
          <a:xfrm>
            <a:off x="1728085" y="3310154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A5EF8F-2B01-03D1-1162-16F913B6D009}"/>
              </a:ext>
            </a:extLst>
          </p:cNvPr>
          <p:cNvSpPr/>
          <p:nvPr/>
        </p:nvSpPr>
        <p:spPr>
          <a:xfrm>
            <a:off x="2142611" y="3310154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603459-0BC3-302D-8536-92547FC8DEE7}"/>
              </a:ext>
            </a:extLst>
          </p:cNvPr>
          <p:cNvSpPr/>
          <p:nvPr/>
        </p:nvSpPr>
        <p:spPr>
          <a:xfrm>
            <a:off x="2557137" y="3310154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918E-1CAF-3037-459E-BE6427C2D419}"/>
              </a:ext>
            </a:extLst>
          </p:cNvPr>
          <p:cNvSpPr/>
          <p:nvPr/>
        </p:nvSpPr>
        <p:spPr>
          <a:xfrm>
            <a:off x="1721735" y="3813686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51781F-35C7-D64B-094A-6E5F1DB337C2}"/>
              </a:ext>
            </a:extLst>
          </p:cNvPr>
          <p:cNvSpPr/>
          <p:nvPr/>
        </p:nvSpPr>
        <p:spPr>
          <a:xfrm>
            <a:off x="2136261" y="3813686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B91FA80-33FA-C51E-C4F1-126D8AA67A38}"/>
              </a:ext>
            </a:extLst>
          </p:cNvPr>
          <p:cNvSpPr/>
          <p:nvPr/>
        </p:nvSpPr>
        <p:spPr>
          <a:xfrm>
            <a:off x="2550787" y="3813686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EF0D15-E2CB-ACD8-073A-1E3ED4FE7BF9}"/>
              </a:ext>
            </a:extLst>
          </p:cNvPr>
          <p:cNvSpPr/>
          <p:nvPr/>
        </p:nvSpPr>
        <p:spPr>
          <a:xfrm>
            <a:off x="1715385" y="431721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1F951B-B97F-E9FB-D66A-328707C321DD}"/>
              </a:ext>
            </a:extLst>
          </p:cNvPr>
          <p:cNvSpPr/>
          <p:nvPr/>
        </p:nvSpPr>
        <p:spPr>
          <a:xfrm>
            <a:off x="2129911" y="431721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7B754D-E72F-4336-AEB6-B9DE85E9E7E4}"/>
              </a:ext>
            </a:extLst>
          </p:cNvPr>
          <p:cNvSpPr/>
          <p:nvPr/>
        </p:nvSpPr>
        <p:spPr>
          <a:xfrm>
            <a:off x="2544437" y="431721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2753B1-DB67-061D-3912-5750801B640E}"/>
              </a:ext>
            </a:extLst>
          </p:cNvPr>
          <p:cNvSpPr/>
          <p:nvPr/>
        </p:nvSpPr>
        <p:spPr>
          <a:xfrm>
            <a:off x="1709035" y="4827100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7903F8-0696-6A50-AA4E-237BE515EBC0}"/>
              </a:ext>
            </a:extLst>
          </p:cNvPr>
          <p:cNvSpPr/>
          <p:nvPr/>
        </p:nvSpPr>
        <p:spPr>
          <a:xfrm>
            <a:off x="2123561" y="4827100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3C8F6E1-BB0E-85EE-4B29-D20E9BAC7F63}"/>
              </a:ext>
            </a:extLst>
          </p:cNvPr>
          <p:cNvSpPr/>
          <p:nvPr/>
        </p:nvSpPr>
        <p:spPr>
          <a:xfrm>
            <a:off x="2538087" y="4827100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1389945-A697-D82A-162D-5649F2805C48}"/>
              </a:ext>
            </a:extLst>
          </p:cNvPr>
          <p:cNvSpPr/>
          <p:nvPr/>
        </p:nvSpPr>
        <p:spPr>
          <a:xfrm>
            <a:off x="4155427" y="3412062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ABC3BA-C908-DEAE-6D5A-F5F3B58D507B}"/>
              </a:ext>
            </a:extLst>
          </p:cNvPr>
          <p:cNvSpPr/>
          <p:nvPr/>
        </p:nvSpPr>
        <p:spPr>
          <a:xfrm>
            <a:off x="4449738" y="307749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80A35B-D213-EC7D-50B8-D2DB016C54DA}"/>
              </a:ext>
            </a:extLst>
          </p:cNvPr>
          <p:cNvSpPr/>
          <p:nvPr/>
        </p:nvSpPr>
        <p:spPr>
          <a:xfrm>
            <a:off x="4742941" y="3420391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E051E0-BFA9-165B-AB78-457559660FEB}"/>
              </a:ext>
            </a:extLst>
          </p:cNvPr>
          <p:cNvSpPr/>
          <p:nvPr/>
        </p:nvSpPr>
        <p:spPr>
          <a:xfrm>
            <a:off x="4155427" y="4500949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0EEB28-F5DF-8A0E-AB6F-E09BD9D5435C}"/>
              </a:ext>
            </a:extLst>
          </p:cNvPr>
          <p:cNvSpPr/>
          <p:nvPr/>
        </p:nvSpPr>
        <p:spPr>
          <a:xfrm>
            <a:off x="4449738" y="416637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01C7AF-F69B-937F-ABF6-22D6DFC1F8B3}"/>
              </a:ext>
            </a:extLst>
          </p:cNvPr>
          <p:cNvSpPr/>
          <p:nvPr/>
        </p:nvSpPr>
        <p:spPr>
          <a:xfrm>
            <a:off x="4742941" y="450927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7CA808-30F9-C9B9-E32C-68B3761BD1EF}"/>
              </a:ext>
            </a:extLst>
          </p:cNvPr>
          <p:cNvSpPr/>
          <p:nvPr/>
        </p:nvSpPr>
        <p:spPr>
          <a:xfrm>
            <a:off x="3863876" y="416637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D4EFD8-1958-55E4-31BE-F07B9B2EDB41}"/>
              </a:ext>
            </a:extLst>
          </p:cNvPr>
          <p:cNvSpPr/>
          <p:nvPr/>
        </p:nvSpPr>
        <p:spPr>
          <a:xfrm>
            <a:off x="5040390" y="4166378"/>
            <a:ext cx="389126" cy="389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665B465-BCDC-5F9F-9772-E74D8BAD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71" y="4686117"/>
            <a:ext cx="854843" cy="7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60238-088B-7695-FE65-934CCE09EEF8}"/>
              </a:ext>
            </a:extLst>
          </p:cNvPr>
          <p:cNvSpPr txBox="1">
            <a:spLocks/>
          </p:cNvSpPr>
          <p:nvPr/>
        </p:nvSpPr>
        <p:spPr>
          <a:xfrm>
            <a:off x="951036" y="2321356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questions 3 - 4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5D74E-3A80-3969-CBAA-E794EC374DDE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Here are 12 counters.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D2D8D-1C28-A22E-C306-14F64B10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1B31F-53F8-DFF1-881E-E0A1ECBC0DD0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A5713-87E5-49E6-90AF-458D001C72B0}"/>
              </a:ext>
            </a:extLst>
          </p:cNvPr>
          <p:cNvSpPr/>
          <p:nvPr/>
        </p:nvSpPr>
        <p:spPr>
          <a:xfrm>
            <a:off x="1339288" y="136297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C24FEF-E353-AB47-7612-5782DB2F8A91}"/>
              </a:ext>
            </a:extLst>
          </p:cNvPr>
          <p:cNvSpPr/>
          <p:nvPr/>
        </p:nvSpPr>
        <p:spPr>
          <a:xfrm>
            <a:off x="1911141" y="163819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85878A-8D59-64A6-5130-74F40618DEB5}"/>
              </a:ext>
            </a:extLst>
          </p:cNvPr>
          <p:cNvSpPr/>
          <p:nvPr/>
        </p:nvSpPr>
        <p:spPr>
          <a:xfrm>
            <a:off x="2260038" y="11561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C11321-BECB-E47B-CC66-B4EC3BD6ABF1}"/>
              </a:ext>
            </a:extLst>
          </p:cNvPr>
          <p:cNvSpPr/>
          <p:nvPr/>
        </p:nvSpPr>
        <p:spPr>
          <a:xfrm>
            <a:off x="2831891" y="143133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E10556-EF2C-3FF1-18D2-F07BE267DF14}"/>
              </a:ext>
            </a:extLst>
          </p:cNvPr>
          <p:cNvSpPr/>
          <p:nvPr/>
        </p:nvSpPr>
        <p:spPr>
          <a:xfrm>
            <a:off x="3599888" y="14418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31E8C2-26D1-F1BB-FC37-DF4CA606A737}"/>
              </a:ext>
            </a:extLst>
          </p:cNvPr>
          <p:cNvSpPr/>
          <p:nvPr/>
        </p:nvSpPr>
        <p:spPr>
          <a:xfrm>
            <a:off x="4171741" y="171704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DD845E-8B5E-69F1-05A0-E2F9BB840304}"/>
              </a:ext>
            </a:extLst>
          </p:cNvPr>
          <p:cNvSpPr/>
          <p:nvPr/>
        </p:nvSpPr>
        <p:spPr>
          <a:xfrm>
            <a:off x="4634420" y="121179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93FEED-E4DB-821A-A9A0-84FF98137A4D}"/>
              </a:ext>
            </a:extLst>
          </p:cNvPr>
          <p:cNvSpPr/>
          <p:nvPr/>
        </p:nvSpPr>
        <p:spPr>
          <a:xfrm>
            <a:off x="5206273" y="148702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904056-4C71-24FE-E9C4-D51746276FA3}"/>
              </a:ext>
            </a:extLst>
          </p:cNvPr>
          <p:cNvSpPr/>
          <p:nvPr/>
        </p:nvSpPr>
        <p:spPr>
          <a:xfrm>
            <a:off x="5852065" y="147016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CC1ECF-57C4-7EC7-84D3-B01C622B5ED9}"/>
              </a:ext>
            </a:extLst>
          </p:cNvPr>
          <p:cNvSpPr/>
          <p:nvPr/>
        </p:nvSpPr>
        <p:spPr>
          <a:xfrm>
            <a:off x="6423918" y="174539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650CC6-A35F-508B-BC17-D0A7E8E2594B}"/>
              </a:ext>
            </a:extLst>
          </p:cNvPr>
          <p:cNvSpPr/>
          <p:nvPr/>
        </p:nvSpPr>
        <p:spPr>
          <a:xfrm>
            <a:off x="6691244" y="117368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685230-F039-02C2-DAD2-BF0EC2BB4D86}"/>
              </a:ext>
            </a:extLst>
          </p:cNvPr>
          <p:cNvSpPr/>
          <p:nvPr/>
        </p:nvSpPr>
        <p:spPr>
          <a:xfrm>
            <a:off x="7263097" y="14489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D003D-239A-0BBF-9451-31C6E0969B3D}"/>
              </a:ext>
            </a:extLst>
          </p:cNvPr>
          <p:cNvSpPr txBox="1"/>
          <p:nvPr/>
        </p:nvSpPr>
        <p:spPr>
          <a:xfrm>
            <a:off x="823263" y="4765463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4 groups of 3</a:t>
            </a:r>
          </a:p>
        </p:txBody>
      </p:sp>
    </p:spTree>
    <p:extLst>
      <p:ext uri="{BB962C8B-B14F-4D97-AF65-F5344CB8AC3E}">
        <p14:creationId xmlns:p14="http://schemas.microsoft.com/office/powerpoint/2010/main" val="26790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0375 0.21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07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517 0.253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6319 0.40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20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3854 0.207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0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31 0.282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1409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10798 0.31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1599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4.44444E-6 0.239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625 0.277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8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3298 0.35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79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1111 0.23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18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4045 0.240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2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0295 0.3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59BFF-DB0C-CB7A-F8A7-6A2E7B6603EC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Here are 12 counters.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59022-1ACD-FD41-733C-B14D853B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F2F2C-7668-9296-ABEC-C3228348BFA4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51D287-5FD4-C74A-F5C6-6D442E840D75}"/>
              </a:ext>
            </a:extLst>
          </p:cNvPr>
          <p:cNvSpPr/>
          <p:nvPr/>
        </p:nvSpPr>
        <p:spPr>
          <a:xfrm>
            <a:off x="1339288" y="136297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D5A9B2-57DF-08B6-BA5F-7C97DD5694FC}"/>
              </a:ext>
            </a:extLst>
          </p:cNvPr>
          <p:cNvSpPr/>
          <p:nvPr/>
        </p:nvSpPr>
        <p:spPr>
          <a:xfrm>
            <a:off x="1911141" y="163819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63339E-D1B5-98B8-B6B5-C780B4CC6C28}"/>
              </a:ext>
            </a:extLst>
          </p:cNvPr>
          <p:cNvSpPr/>
          <p:nvPr/>
        </p:nvSpPr>
        <p:spPr>
          <a:xfrm>
            <a:off x="2260038" y="11561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AA40E-4B3B-E9D7-CF44-E0920051E26A}"/>
              </a:ext>
            </a:extLst>
          </p:cNvPr>
          <p:cNvSpPr/>
          <p:nvPr/>
        </p:nvSpPr>
        <p:spPr>
          <a:xfrm>
            <a:off x="2831891" y="143133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D69A73-3A2F-ACC5-8DC5-363120EE533D}"/>
              </a:ext>
            </a:extLst>
          </p:cNvPr>
          <p:cNvSpPr/>
          <p:nvPr/>
        </p:nvSpPr>
        <p:spPr>
          <a:xfrm>
            <a:off x="3599888" y="14418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96321B-5CFD-D278-5F40-A4264AE19192}"/>
              </a:ext>
            </a:extLst>
          </p:cNvPr>
          <p:cNvSpPr/>
          <p:nvPr/>
        </p:nvSpPr>
        <p:spPr>
          <a:xfrm>
            <a:off x="4171741" y="171704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820152-9085-DD16-B736-7F1F1042660C}"/>
              </a:ext>
            </a:extLst>
          </p:cNvPr>
          <p:cNvSpPr/>
          <p:nvPr/>
        </p:nvSpPr>
        <p:spPr>
          <a:xfrm>
            <a:off x="4634420" y="121179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881164-EA02-6883-50E6-CBBF9BED79E5}"/>
              </a:ext>
            </a:extLst>
          </p:cNvPr>
          <p:cNvSpPr/>
          <p:nvPr/>
        </p:nvSpPr>
        <p:spPr>
          <a:xfrm>
            <a:off x="5206273" y="148702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A0CBFE-9D02-ECEF-0B78-F318F4672E6E}"/>
              </a:ext>
            </a:extLst>
          </p:cNvPr>
          <p:cNvSpPr/>
          <p:nvPr/>
        </p:nvSpPr>
        <p:spPr>
          <a:xfrm>
            <a:off x="5852065" y="147016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5337BF-CEA9-DB7F-25FA-970C0D59682F}"/>
              </a:ext>
            </a:extLst>
          </p:cNvPr>
          <p:cNvSpPr/>
          <p:nvPr/>
        </p:nvSpPr>
        <p:spPr>
          <a:xfrm>
            <a:off x="6423918" y="174539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075810-23D9-1E45-28E3-53348E1A5C08}"/>
              </a:ext>
            </a:extLst>
          </p:cNvPr>
          <p:cNvSpPr/>
          <p:nvPr/>
        </p:nvSpPr>
        <p:spPr>
          <a:xfrm>
            <a:off x="6691244" y="117368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3B8D2-7419-C214-2607-0DC41A241345}"/>
              </a:ext>
            </a:extLst>
          </p:cNvPr>
          <p:cNvSpPr/>
          <p:nvPr/>
        </p:nvSpPr>
        <p:spPr>
          <a:xfrm>
            <a:off x="7263097" y="14489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4D17E-8E18-C065-6B78-91B537EBF7C3}"/>
              </a:ext>
            </a:extLst>
          </p:cNvPr>
          <p:cNvSpPr txBox="1"/>
          <p:nvPr/>
        </p:nvSpPr>
        <p:spPr>
          <a:xfrm>
            <a:off x="823263" y="4765463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3 groups of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AF72F-5AB3-E1D8-C6D7-4AD3347C2543}"/>
              </a:ext>
            </a:extLst>
          </p:cNvPr>
          <p:cNvSpPr txBox="1"/>
          <p:nvPr/>
        </p:nvSpPr>
        <p:spPr>
          <a:xfrm>
            <a:off x="885683" y="5448156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other equal groups could you make?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A2FF40-DC59-612B-BD94-3A19EC39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21" y="1212396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D1B207-E2FB-2662-4174-DC5666807D0A}"/>
              </a:ext>
            </a:extLst>
          </p:cNvPr>
          <p:cNvSpPr txBox="1"/>
          <p:nvPr/>
        </p:nvSpPr>
        <p:spPr>
          <a:xfrm>
            <a:off x="5399740" y="135508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5897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10798 0.166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83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4549 0.2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100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0729 0.34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74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5539 0.386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193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764 0.15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75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00503 0.19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94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5434 0.34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1701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805 0.380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90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0364 0.1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7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6614 0.2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1312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9548 0.26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33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5798 0.380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B0A3B-D366-F01A-CF0F-A78719FC2D1B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Here are 12 counters.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9B75E0-174E-2285-6DC8-3181B31419E4}"/>
              </a:ext>
            </a:extLst>
          </p:cNvPr>
          <p:cNvSpPr/>
          <p:nvPr/>
        </p:nvSpPr>
        <p:spPr>
          <a:xfrm>
            <a:off x="1339288" y="136297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B5E5C0-133D-A3F4-17CC-A7ABEE59E25D}"/>
              </a:ext>
            </a:extLst>
          </p:cNvPr>
          <p:cNvSpPr/>
          <p:nvPr/>
        </p:nvSpPr>
        <p:spPr>
          <a:xfrm>
            <a:off x="1911141" y="163819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9D1E46-B257-E20E-A19D-0DC60D69FAB0}"/>
              </a:ext>
            </a:extLst>
          </p:cNvPr>
          <p:cNvSpPr/>
          <p:nvPr/>
        </p:nvSpPr>
        <p:spPr>
          <a:xfrm>
            <a:off x="2260038" y="11561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38129F-E118-E19E-BD6B-9C106C7D9CF1}"/>
              </a:ext>
            </a:extLst>
          </p:cNvPr>
          <p:cNvSpPr/>
          <p:nvPr/>
        </p:nvSpPr>
        <p:spPr>
          <a:xfrm>
            <a:off x="2831891" y="143133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70201C-FA09-4319-D502-C2A51508C1BE}"/>
              </a:ext>
            </a:extLst>
          </p:cNvPr>
          <p:cNvSpPr/>
          <p:nvPr/>
        </p:nvSpPr>
        <p:spPr>
          <a:xfrm>
            <a:off x="3599888" y="144181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2618D4-AF2B-6276-89FF-84040258D440}"/>
              </a:ext>
            </a:extLst>
          </p:cNvPr>
          <p:cNvSpPr/>
          <p:nvPr/>
        </p:nvSpPr>
        <p:spPr>
          <a:xfrm>
            <a:off x="4171741" y="171704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63DC93-D531-3F35-AC9D-8F00957F211C}"/>
              </a:ext>
            </a:extLst>
          </p:cNvPr>
          <p:cNvSpPr/>
          <p:nvPr/>
        </p:nvSpPr>
        <p:spPr>
          <a:xfrm>
            <a:off x="4634420" y="121179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96B907-034C-FBF7-70F6-42CF6AE7C8BB}"/>
              </a:ext>
            </a:extLst>
          </p:cNvPr>
          <p:cNvSpPr/>
          <p:nvPr/>
        </p:nvSpPr>
        <p:spPr>
          <a:xfrm>
            <a:off x="5206273" y="148702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638539-46F4-6135-61E6-DA28E2905328}"/>
              </a:ext>
            </a:extLst>
          </p:cNvPr>
          <p:cNvSpPr/>
          <p:nvPr/>
        </p:nvSpPr>
        <p:spPr>
          <a:xfrm>
            <a:off x="5852065" y="147016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8F5A9-1E72-CEE3-D9B8-2FF3EB88C198}"/>
              </a:ext>
            </a:extLst>
          </p:cNvPr>
          <p:cNvSpPr/>
          <p:nvPr/>
        </p:nvSpPr>
        <p:spPr>
          <a:xfrm>
            <a:off x="6423918" y="174539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4842C1-B400-AC10-7F9D-00E7BF62A225}"/>
              </a:ext>
            </a:extLst>
          </p:cNvPr>
          <p:cNvSpPr/>
          <p:nvPr/>
        </p:nvSpPr>
        <p:spPr>
          <a:xfrm>
            <a:off x="6691244" y="117368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44A212-ECCA-A8DF-606A-961F4D9C40F8}"/>
              </a:ext>
            </a:extLst>
          </p:cNvPr>
          <p:cNvSpPr/>
          <p:nvPr/>
        </p:nvSpPr>
        <p:spPr>
          <a:xfrm>
            <a:off x="7263097" y="144891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D3F8B-6961-C3ED-0D1D-2DAD2051FCB6}"/>
              </a:ext>
            </a:extLst>
          </p:cNvPr>
          <p:cNvSpPr txBox="1"/>
          <p:nvPr/>
        </p:nvSpPr>
        <p:spPr>
          <a:xfrm>
            <a:off x="885683" y="5448156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other equal groups could you make?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C2A534-CC6D-3686-7B67-931EC4AC7847}"/>
              </a:ext>
            </a:extLst>
          </p:cNvPr>
          <p:cNvSpPr/>
          <p:nvPr/>
        </p:nvSpPr>
        <p:spPr>
          <a:xfrm>
            <a:off x="1339288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EEAA33-77BC-B43E-03B0-C6E242A833B2}"/>
              </a:ext>
            </a:extLst>
          </p:cNvPr>
          <p:cNvSpPr/>
          <p:nvPr/>
        </p:nvSpPr>
        <p:spPr>
          <a:xfrm>
            <a:off x="1655195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6C9645-3C57-5DA3-6B38-9A8A84D0E8BC}"/>
              </a:ext>
            </a:extLst>
          </p:cNvPr>
          <p:cNvSpPr/>
          <p:nvPr/>
        </p:nvSpPr>
        <p:spPr>
          <a:xfrm>
            <a:off x="1339288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78E338-512E-BCF4-9670-12FD99175278}"/>
              </a:ext>
            </a:extLst>
          </p:cNvPr>
          <p:cNvSpPr/>
          <p:nvPr/>
        </p:nvSpPr>
        <p:spPr>
          <a:xfrm>
            <a:off x="1655195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A97291-DC16-8FD2-1E7F-DEFAD7E313D6}"/>
              </a:ext>
            </a:extLst>
          </p:cNvPr>
          <p:cNvSpPr/>
          <p:nvPr/>
        </p:nvSpPr>
        <p:spPr>
          <a:xfrm>
            <a:off x="1971102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9A8984-714C-EE8A-90D9-A748E5D6AB8A}"/>
              </a:ext>
            </a:extLst>
          </p:cNvPr>
          <p:cNvSpPr/>
          <p:nvPr/>
        </p:nvSpPr>
        <p:spPr>
          <a:xfrm>
            <a:off x="1971102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824E79-9DB0-608F-7CDA-F50E1A65C7AC}"/>
              </a:ext>
            </a:extLst>
          </p:cNvPr>
          <p:cNvSpPr/>
          <p:nvPr/>
        </p:nvSpPr>
        <p:spPr>
          <a:xfrm>
            <a:off x="2723858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78CEEB-59D2-9677-B4BE-BC20CC4B153F}"/>
              </a:ext>
            </a:extLst>
          </p:cNvPr>
          <p:cNvSpPr/>
          <p:nvPr/>
        </p:nvSpPr>
        <p:spPr>
          <a:xfrm>
            <a:off x="3039765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8CCB44-38D0-E23A-F2F5-24AD8945AE71}"/>
              </a:ext>
            </a:extLst>
          </p:cNvPr>
          <p:cNvSpPr/>
          <p:nvPr/>
        </p:nvSpPr>
        <p:spPr>
          <a:xfrm>
            <a:off x="2723858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D1B067-08F7-8D3E-C0CE-86550572D00E}"/>
              </a:ext>
            </a:extLst>
          </p:cNvPr>
          <p:cNvSpPr/>
          <p:nvPr/>
        </p:nvSpPr>
        <p:spPr>
          <a:xfrm>
            <a:off x="3039765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D8D495-507C-0326-03BD-AEA1DBEB8B19}"/>
              </a:ext>
            </a:extLst>
          </p:cNvPr>
          <p:cNvSpPr/>
          <p:nvPr/>
        </p:nvSpPr>
        <p:spPr>
          <a:xfrm>
            <a:off x="3355672" y="278518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92CF4D-AC75-24B6-6F2A-6D6C7FD5CF25}"/>
              </a:ext>
            </a:extLst>
          </p:cNvPr>
          <p:cNvSpPr/>
          <p:nvPr/>
        </p:nvSpPr>
        <p:spPr>
          <a:xfrm>
            <a:off x="3355672" y="3107176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5A2988-233C-A0A2-3238-347B9393BBE0}"/>
              </a:ext>
            </a:extLst>
          </p:cNvPr>
          <p:cNvSpPr/>
          <p:nvPr/>
        </p:nvSpPr>
        <p:spPr>
          <a:xfrm>
            <a:off x="1339288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5603DC-665F-8D0A-50D8-9C742534DE68}"/>
              </a:ext>
            </a:extLst>
          </p:cNvPr>
          <p:cNvSpPr/>
          <p:nvPr/>
        </p:nvSpPr>
        <p:spPr>
          <a:xfrm>
            <a:off x="1339288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B24987-E0F7-2A07-FAF2-F615614C78B0}"/>
              </a:ext>
            </a:extLst>
          </p:cNvPr>
          <p:cNvSpPr/>
          <p:nvPr/>
        </p:nvSpPr>
        <p:spPr>
          <a:xfrm>
            <a:off x="1898230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51FA87-FC06-0FA5-5E97-2AB616FD52B1}"/>
              </a:ext>
            </a:extLst>
          </p:cNvPr>
          <p:cNvSpPr/>
          <p:nvPr/>
        </p:nvSpPr>
        <p:spPr>
          <a:xfrm>
            <a:off x="1898230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0258B6-A292-4E6C-36F1-C2277C9B7134}"/>
              </a:ext>
            </a:extLst>
          </p:cNvPr>
          <p:cNvSpPr/>
          <p:nvPr/>
        </p:nvSpPr>
        <p:spPr>
          <a:xfrm>
            <a:off x="2457172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0CFF15-790E-F43E-C275-514013BE23A7}"/>
              </a:ext>
            </a:extLst>
          </p:cNvPr>
          <p:cNvSpPr/>
          <p:nvPr/>
        </p:nvSpPr>
        <p:spPr>
          <a:xfrm>
            <a:off x="2457172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D69DB5-C3B5-1DF3-CE57-CE8E5CC63767}"/>
              </a:ext>
            </a:extLst>
          </p:cNvPr>
          <p:cNvSpPr/>
          <p:nvPr/>
        </p:nvSpPr>
        <p:spPr>
          <a:xfrm>
            <a:off x="3016114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7830B-56EC-BCEC-94AE-8C8D4323CBFE}"/>
              </a:ext>
            </a:extLst>
          </p:cNvPr>
          <p:cNvSpPr/>
          <p:nvPr/>
        </p:nvSpPr>
        <p:spPr>
          <a:xfrm>
            <a:off x="3016114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E9EFD5-4979-305D-3F2C-362DA5584855}"/>
              </a:ext>
            </a:extLst>
          </p:cNvPr>
          <p:cNvSpPr/>
          <p:nvPr/>
        </p:nvSpPr>
        <p:spPr>
          <a:xfrm>
            <a:off x="3575056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20E785-D81A-7F02-DB8C-671DF635A121}"/>
              </a:ext>
            </a:extLst>
          </p:cNvPr>
          <p:cNvSpPr/>
          <p:nvPr/>
        </p:nvSpPr>
        <p:spPr>
          <a:xfrm>
            <a:off x="3575056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A73008-978B-51B8-C72D-45AEC14E390A}"/>
              </a:ext>
            </a:extLst>
          </p:cNvPr>
          <p:cNvSpPr/>
          <p:nvPr/>
        </p:nvSpPr>
        <p:spPr>
          <a:xfrm>
            <a:off x="4133997" y="3815772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B33308-F72A-66E2-B9BB-7F5C6C78050C}"/>
              </a:ext>
            </a:extLst>
          </p:cNvPr>
          <p:cNvSpPr/>
          <p:nvPr/>
        </p:nvSpPr>
        <p:spPr>
          <a:xfrm>
            <a:off x="4133997" y="4137761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219B79F-E60D-33AF-F727-261E1419BE3E}"/>
              </a:ext>
            </a:extLst>
          </p:cNvPr>
          <p:cNvSpPr/>
          <p:nvPr/>
        </p:nvSpPr>
        <p:spPr>
          <a:xfrm>
            <a:off x="1339288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F692F-4362-080F-AB3D-14B7DC865212}"/>
              </a:ext>
            </a:extLst>
          </p:cNvPr>
          <p:cNvSpPr/>
          <p:nvPr/>
        </p:nvSpPr>
        <p:spPr>
          <a:xfrm>
            <a:off x="1657371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F732CA2-174B-826A-6113-3A0E4A21B510}"/>
              </a:ext>
            </a:extLst>
          </p:cNvPr>
          <p:cNvSpPr/>
          <p:nvPr/>
        </p:nvSpPr>
        <p:spPr>
          <a:xfrm>
            <a:off x="3247786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C0CD0B-9C57-CD18-02D1-44D5223C24C7}"/>
              </a:ext>
            </a:extLst>
          </p:cNvPr>
          <p:cNvSpPr/>
          <p:nvPr/>
        </p:nvSpPr>
        <p:spPr>
          <a:xfrm>
            <a:off x="3565869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6B8E1D-6661-501E-8DD4-F298A788F2DD}"/>
              </a:ext>
            </a:extLst>
          </p:cNvPr>
          <p:cNvSpPr/>
          <p:nvPr/>
        </p:nvSpPr>
        <p:spPr>
          <a:xfrm>
            <a:off x="1975454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2F751D-3D43-770F-BF06-EF5657CA685B}"/>
              </a:ext>
            </a:extLst>
          </p:cNvPr>
          <p:cNvSpPr/>
          <p:nvPr/>
        </p:nvSpPr>
        <p:spPr>
          <a:xfrm>
            <a:off x="3883952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60C412-1490-5B93-C559-1C7E24A54A21}"/>
              </a:ext>
            </a:extLst>
          </p:cNvPr>
          <p:cNvSpPr/>
          <p:nvPr/>
        </p:nvSpPr>
        <p:spPr>
          <a:xfrm>
            <a:off x="2293537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A2B77E-63F4-610E-7F49-38E56BCFF8F6}"/>
              </a:ext>
            </a:extLst>
          </p:cNvPr>
          <p:cNvSpPr/>
          <p:nvPr/>
        </p:nvSpPr>
        <p:spPr>
          <a:xfrm>
            <a:off x="2611620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B12DAC-16C8-E899-DE1A-BEF8C192E951}"/>
              </a:ext>
            </a:extLst>
          </p:cNvPr>
          <p:cNvSpPr/>
          <p:nvPr/>
        </p:nvSpPr>
        <p:spPr>
          <a:xfrm>
            <a:off x="4202035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717B8C9-118E-9A4C-E443-8671718CB955}"/>
              </a:ext>
            </a:extLst>
          </p:cNvPr>
          <p:cNvSpPr/>
          <p:nvPr/>
        </p:nvSpPr>
        <p:spPr>
          <a:xfrm>
            <a:off x="4520118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B9EC739-AEE7-3BF1-C1EB-01BEEF7260BF}"/>
              </a:ext>
            </a:extLst>
          </p:cNvPr>
          <p:cNvSpPr/>
          <p:nvPr/>
        </p:nvSpPr>
        <p:spPr>
          <a:xfrm>
            <a:off x="2929703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F4E903D-A923-F991-48F8-9F99428A2937}"/>
              </a:ext>
            </a:extLst>
          </p:cNvPr>
          <p:cNvSpPr/>
          <p:nvPr/>
        </p:nvSpPr>
        <p:spPr>
          <a:xfrm>
            <a:off x="4838203" y="4868867"/>
            <a:ext cx="288274" cy="2882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E33785-991E-E131-307A-682DD6C25BC2}"/>
              </a:ext>
            </a:extLst>
          </p:cNvPr>
          <p:cNvSpPr txBox="1"/>
          <p:nvPr/>
        </p:nvSpPr>
        <p:spPr>
          <a:xfrm>
            <a:off x="3549174" y="2817551"/>
            <a:ext cx="27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 groups of 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51420D-EADB-725B-71F6-75A4A94740C5}"/>
              </a:ext>
            </a:extLst>
          </p:cNvPr>
          <p:cNvSpPr txBox="1"/>
          <p:nvPr/>
        </p:nvSpPr>
        <p:spPr>
          <a:xfrm>
            <a:off x="4293849" y="3859951"/>
            <a:ext cx="27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 groups of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43AE3-8AD1-AD81-B77C-559A745DF256}"/>
              </a:ext>
            </a:extLst>
          </p:cNvPr>
          <p:cNvSpPr txBox="1"/>
          <p:nvPr/>
        </p:nvSpPr>
        <p:spPr>
          <a:xfrm>
            <a:off x="4989790" y="4756124"/>
            <a:ext cx="27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 group of 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939D9F-6E05-8167-8202-BCEA8CBC09F5}"/>
              </a:ext>
            </a:extLst>
          </p:cNvPr>
          <p:cNvSpPr txBox="1"/>
          <p:nvPr/>
        </p:nvSpPr>
        <p:spPr>
          <a:xfrm>
            <a:off x="5448089" y="2160684"/>
            <a:ext cx="27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 groups of 1</a:t>
            </a:r>
          </a:p>
        </p:txBody>
      </p:sp>
    </p:spTree>
    <p:extLst>
      <p:ext uri="{BB962C8B-B14F-4D97-AF65-F5344CB8AC3E}">
        <p14:creationId xmlns:p14="http://schemas.microsoft.com/office/powerpoint/2010/main" val="5824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BDFD4-4AFB-37AF-6AEA-F3428B2739EF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make the groups equal?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4513B6-3361-5FA0-B3D9-E65DFA3739C2}"/>
              </a:ext>
            </a:extLst>
          </p:cNvPr>
          <p:cNvSpPr/>
          <p:nvPr/>
        </p:nvSpPr>
        <p:spPr>
          <a:xfrm>
            <a:off x="118969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863050-F8A8-80A6-9E66-B37B52D21565}"/>
              </a:ext>
            </a:extLst>
          </p:cNvPr>
          <p:cNvSpPr/>
          <p:nvPr/>
        </p:nvSpPr>
        <p:spPr>
          <a:xfrm>
            <a:off x="350972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A3AAC8-107B-FF10-54E3-DE56441E92BA}"/>
              </a:ext>
            </a:extLst>
          </p:cNvPr>
          <p:cNvSpPr/>
          <p:nvPr/>
        </p:nvSpPr>
        <p:spPr>
          <a:xfrm>
            <a:off x="5829750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6C937-95AE-F64E-A55A-93221C7F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6076" y="3096312"/>
            <a:ext cx="579823" cy="65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4F07E-5BAA-50B0-94A7-BA7448DA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9426" y="2825083"/>
            <a:ext cx="579823" cy="65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97CAFC-F86F-001E-6CAF-E02A48CC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3094036"/>
            <a:ext cx="579823" cy="65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593EC-EF1A-9CE9-3BBE-DA82763CA4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825237"/>
            <a:ext cx="579823" cy="65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A0225-C819-5CA2-FDCB-2553DF0D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551338"/>
            <a:ext cx="579823" cy="65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13DC7-A352-F6A3-B0D5-728989AD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280484"/>
            <a:ext cx="579823" cy="65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7CAED5-70C4-4981-1767-B833C641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3094036"/>
            <a:ext cx="579823" cy="65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920D98-112F-196A-40B2-36ECE379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821061"/>
            <a:ext cx="579823" cy="65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3E571-D5BE-B38B-774C-BC27D1BE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549922"/>
            <a:ext cx="579823" cy="657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22770-1A74-BCED-C093-A422DE9B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3325FA-E739-975F-4DC5-43736904940A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E6006-E1D8-4C45-B670-F1732B9A9268}"/>
              </a:ext>
            </a:extLst>
          </p:cNvPr>
          <p:cNvSpPr txBox="1"/>
          <p:nvPr/>
        </p:nvSpPr>
        <p:spPr>
          <a:xfrm>
            <a:off x="723419" y="4707647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Is there more than one way?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92ADF-A427-3FC1-9A9A-E94BB02C4932}"/>
              </a:ext>
            </a:extLst>
          </p:cNvPr>
          <p:cNvSpPr txBox="1"/>
          <p:nvPr/>
        </p:nvSpPr>
        <p:spPr>
          <a:xfrm>
            <a:off x="1085757" y="4260732"/>
            <a:ext cx="64022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/>
              </a:rPr>
              <a:t>Add cubes to make 3 groups of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0E0400-2473-DBB0-B60C-DE0054A140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896" b="9896"/>
          <a:stretch/>
        </p:blipFill>
        <p:spPr>
          <a:xfrm>
            <a:off x="1849211" y="2554382"/>
            <a:ext cx="579823" cy="657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2F1BAA-9253-FD28-CBEB-949848FE12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896" b="9896"/>
          <a:stretch/>
        </p:blipFill>
        <p:spPr>
          <a:xfrm>
            <a:off x="1846076" y="2278562"/>
            <a:ext cx="579823" cy="6570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D8F6F-932F-D30D-C6AC-44E625B7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896" b="9896"/>
          <a:stretch/>
        </p:blipFill>
        <p:spPr>
          <a:xfrm>
            <a:off x="6530192" y="2275905"/>
            <a:ext cx="579823" cy="6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C57A6-6FA3-A50D-DE1F-C9ADD3662847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make the groups equal?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461301-4F38-F2E0-0EC1-FF51F663B064}"/>
              </a:ext>
            </a:extLst>
          </p:cNvPr>
          <p:cNvSpPr/>
          <p:nvPr/>
        </p:nvSpPr>
        <p:spPr>
          <a:xfrm>
            <a:off x="118969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5541CE-FEAB-B4F5-8C90-CBF541676B66}"/>
              </a:ext>
            </a:extLst>
          </p:cNvPr>
          <p:cNvSpPr/>
          <p:nvPr/>
        </p:nvSpPr>
        <p:spPr>
          <a:xfrm>
            <a:off x="350972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650012-E322-003B-44C0-4E285014F041}"/>
              </a:ext>
            </a:extLst>
          </p:cNvPr>
          <p:cNvSpPr/>
          <p:nvPr/>
        </p:nvSpPr>
        <p:spPr>
          <a:xfrm>
            <a:off x="5829750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00EB5-90A8-6BE8-59D2-411C917B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6076" y="3096312"/>
            <a:ext cx="579823" cy="65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7DE91-4809-34BE-846D-E410342D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9426" y="2825083"/>
            <a:ext cx="579823" cy="65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6F3DA-E822-D698-F9F5-4E248E91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3094036"/>
            <a:ext cx="579823" cy="65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602D5-CF3A-4568-2328-99FEB319F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825237"/>
            <a:ext cx="579823" cy="65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97A10-62D3-44CA-6A6D-D4CF0670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551338"/>
            <a:ext cx="579823" cy="65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D9BA70-66E8-A09F-46B4-784AC164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280484"/>
            <a:ext cx="579823" cy="65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B2A0F4-C687-843C-66A8-9E1DECEF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3094036"/>
            <a:ext cx="579823" cy="65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3825D4-8742-86E2-C7F0-D488482A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821061"/>
            <a:ext cx="579823" cy="65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A4F025-52D9-C17C-2025-3441872B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549922"/>
            <a:ext cx="579823" cy="657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866A3-8F8F-F188-8315-B22E47675904}"/>
              </a:ext>
            </a:extLst>
          </p:cNvPr>
          <p:cNvSpPr txBox="1"/>
          <p:nvPr/>
        </p:nvSpPr>
        <p:spPr>
          <a:xfrm>
            <a:off x="1085685" y="4260732"/>
            <a:ext cx="640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Add cubes to make 3 groups of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2E566-C3BE-D383-9C46-C51CB4E986AE}"/>
              </a:ext>
            </a:extLst>
          </p:cNvPr>
          <p:cNvSpPr txBox="1"/>
          <p:nvPr/>
        </p:nvSpPr>
        <p:spPr>
          <a:xfrm>
            <a:off x="1085685" y="4788207"/>
            <a:ext cx="699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Remove cubes to make 3 groups of 2</a:t>
            </a:r>
          </a:p>
        </p:txBody>
      </p:sp>
    </p:spTree>
    <p:extLst>
      <p:ext uri="{BB962C8B-B14F-4D97-AF65-F5344CB8AC3E}">
        <p14:creationId xmlns:p14="http://schemas.microsoft.com/office/powerpoint/2010/main" val="29938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9C945-7DC4-59A7-E4A0-6954E3AEEE4E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make the groups equal?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31002B-B441-2322-ABE0-6A890EE01AD8}"/>
              </a:ext>
            </a:extLst>
          </p:cNvPr>
          <p:cNvSpPr/>
          <p:nvPr/>
        </p:nvSpPr>
        <p:spPr>
          <a:xfrm>
            <a:off x="118969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003A24-6DD7-63C4-B40F-2661E8327110}"/>
              </a:ext>
            </a:extLst>
          </p:cNvPr>
          <p:cNvSpPr/>
          <p:nvPr/>
        </p:nvSpPr>
        <p:spPr>
          <a:xfrm>
            <a:off x="3509721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38BF82-5335-0FF3-9439-9691518B5BF9}"/>
              </a:ext>
            </a:extLst>
          </p:cNvPr>
          <p:cNvSpPr/>
          <p:nvPr/>
        </p:nvSpPr>
        <p:spPr>
          <a:xfrm>
            <a:off x="5829750" y="1536970"/>
            <a:ext cx="1892595" cy="258107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7AB19-BCC8-894C-6115-18A22046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6076" y="3096312"/>
            <a:ext cx="579823" cy="65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CD55D-BCB0-49D8-C3F3-D82B8B7C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849426" y="2825083"/>
            <a:ext cx="579823" cy="65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872D3-1B60-CAE5-FAF6-7AD216C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3094036"/>
            <a:ext cx="579823" cy="65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069AC-0488-2917-655D-0F191465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825237"/>
            <a:ext cx="579823" cy="65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A9FDA-E0C9-F7B2-A250-BFA35169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551338"/>
            <a:ext cx="579823" cy="65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E73B5-31AA-4E1B-AB53-CAA38793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182245" y="2280484"/>
            <a:ext cx="579823" cy="65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4E6179-DD88-3FAE-3C32-8FD1C11F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3094036"/>
            <a:ext cx="579823" cy="65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5565FD-BA87-9B12-F190-659DB1843B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821061"/>
            <a:ext cx="579823" cy="65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D739A3-6A48-D342-08A4-68AF7814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30193" y="2549922"/>
            <a:ext cx="579823" cy="657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514B7-1384-1325-466C-8FA49AFCF570}"/>
              </a:ext>
            </a:extLst>
          </p:cNvPr>
          <p:cNvSpPr txBox="1"/>
          <p:nvPr/>
        </p:nvSpPr>
        <p:spPr>
          <a:xfrm>
            <a:off x="1085853" y="4260732"/>
            <a:ext cx="64022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/>
              </a:rPr>
              <a:t>Add cubes to make 3 groups of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4720A-4DE9-7F96-0BAC-02FD34FE6E35}"/>
              </a:ext>
            </a:extLst>
          </p:cNvPr>
          <p:cNvSpPr txBox="1"/>
          <p:nvPr/>
        </p:nvSpPr>
        <p:spPr>
          <a:xfrm>
            <a:off x="1085853" y="4790881"/>
            <a:ext cx="69955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/>
              </a:rPr>
              <a:t>Remove cubes to make 3 groups of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A511A-1A52-DDA3-2722-56F9290C3833}"/>
              </a:ext>
            </a:extLst>
          </p:cNvPr>
          <p:cNvSpPr txBox="1"/>
          <p:nvPr/>
        </p:nvSpPr>
        <p:spPr>
          <a:xfrm>
            <a:off x="1085853" y="5321030"/>
            <a:ext cx="706228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solidFill>
                  <a:schemeClr val="accent1"/>
                </a:solidFill>
                <a:latin typeface="Comic Sans MS"/>
              </a:rPr>
              <a:t>Move a cube to make 3 groups of 3</a:t>
            </a:r>
          </a:p>
        </p:txBody>
      </p:sp>
    </p:spTree>
    <p:extLst>
      <p:ext uri="{BB962C8B-B14F-4D97-AF65-F5344CB8AC3E}">
        <p14:creationId xmlns:p14="http://schemas.microsoft.com/office/powerpoint/2010/main" val="17549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5486 0.0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D2511-7ACA-1A0D-4D9C-E2DD58956782}"/>
              </a:ext>
            </a:extLst>
          </p:cNvPr>
          <p:cNvSpPr txBox="1">
            <a:spLocks/>
          </p:cNvSpPr>
          <p:nvPr/>
        </p:nvSpPr>
        <p:spPr>
          <a:xfrm>
            <a:off x="988822" y="2293017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the rest of the questions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83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75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8C1B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0BCE5-D978-57FB-3A3A-864C1BF5D957}"/>
              </a:ext>
            </a:extLst>
          </p:cNvPr>
          <p:cNvSpPr txBox="1"/>
          <p:nvPr/>
        </p:nvSpPr>
        <p:spPr>
          <a:xfrm>
            <a:off x="695550" y="334776"/>
            <a:ext cx="74974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Are the groups equal or unequal?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Are the groups equal or unequal?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Complete the sentences.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altogether.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ED8CEC-9F60-6B02-BAEF-94A59EF1193F}"/>
              </a:ext>
            </a:extLst>
          </p:cNvPr>
          <p:cNvSpPr/>
          <p:nvPr/>
        </p:nvSpPr>
        <p:spPr>
          <a:xfrm>
            <a:off x="1284034" y="945211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6E87A1-5FD3-9F30-7333-62472FD3D8A0}"/>
              </a:ext>
            </a:extLst>
          </p:cNvPr>
          <p:cNvSpPr/>
          <p:nvPr/>
        </p:nvSpPr>
        <p:spPr>
          <a:xfrm>
            <a:off x="3370572" y="952468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8A823C-CFF2-529B-9490-9F3C740AEC61}"/>
              </a:ext>
            </a:extLst>
          </p:cNvPr>
          <p:cNvSpPr/>
          <p:nvPr/>
        </p:nvSpPr>
        <p:spPr>
          <a:xfrm>
            <a:off x="5457110" y="945211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7E4A47-AAC2-48D2-0A19-0EB6AE5A4384}"/>
              </a:ext>
            </a:extLst>
          </p:cNvPr>
          <p:cNvSpPr/>
          <p:nvPr/>
        </p:nvSpPr>
        <p:spPr>
          <a:xfrm>
            <a:off x="128403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12228A-0EA3-6547-5876-1CAFD7ACAE68}"/>
              </a:ext>
            </a:extLst>
          </p:cNvPr>
          <p:cNvSpPr/>
          <p:nvPr/>
        </p:nvSpPr>
        <p:spPr>
          <a:xfrm>
            <a:off x="293398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5A712E-482F-2145-9866-ABB599F3E4CE}"/>
              </a:ext>
            </a:extLst>
          </p:cNvPr>
          <p:cNvSpPr/>
          <p:nvPr/>
        </p:nvSpPr>
        <p:spPr>
          <a:xfrm>
            <a:off x="458393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565616-1C5C-0400-032A-F31D2A9A5001}"/>
              </a:ext>
            </a:extLst>
          </p:cNvPr>
          <p:cNvSpPr/>
          <p:nvPr/>
        </p:nvSpPr>
        <p:spPr>
          <a:xfrm>
            <a:off x="623388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02BA94-2B8D-13AA-472D-2DE7A82E7798}"/>
              </a:ext>
            </a:extLst>
          </p:cNvPr>
          <p:cNvSpPr/>
          <p:nvPr/>
        </p:nvSpPr>
        <p:spPr>
          <a:xfrm>
            <a:off x="1463789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ECB723-B4BE-A1BF-692B-DCA69E2EE49D}"/>
              </a:ext>
            </a:extLst>
          </p:cNvPr>
          <p:cNvSpPr/>
          <p:nvPr/>
        </p:nvSpPr>
        <p:spPr>
          <a:xfrm>
            <a:off x="2003123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18D1B-D479-271C-8D47-8292D1A51D0C}"/>
              </a:ext>
            </a:extLst>
          </p:cNvPr>
          <p:cNvSpPr/>
          <p:nvPr/>
        </p:nvSpPr>
        <p:spPr>
          <a:xfrm>
            <a:off x="2542457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BA0AAC-41AB-0CE6-6E61-1CD43A2121B6}"/>
              </a:ext>
            </a:extLst>
          </p:cNvPr>
          <p:cNvSpPr/>
          <p:nvPr/>
        </p:nvSpPr>
        <p:spPr>
          <a:xfrm>
            <a:off x="3547513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B38FD8-A953-82DA-9511-5FD2DA4ACFDE}"/>
              </a:ext>
            </a:extLst>
          </p:cNvPr>
          <p:cNvSpPr/>
          <p:nvPr/>
        </p:nvSpPr>
        <p:spPr>
          <a:xfrm>
            <a:off x="4626181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D8B1B7-959B-C364-E245-731B6E625B76}"/>
              </a:ext>
            </a:extLst>
          </p:cNvPr>
          <p:cNvSpPr/>
          <p:nvPr/>
        </p:nvSpPr>
        <p:spPr>
          <a:xfrm>
            <a:off x="5602165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0D3B60-2A32-196E-1C3B-79D7557361DF}"/>
              </a:ext>
            </a:extLst>
          </p:cNvPr>
          <p:cNvSpPr/>
          <p:nvPr/>
        </p:nvSpPr>
        <p:spPr>
          <a:xfrm>
            <a:off x="6141499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7646DC-AF77-380C-2E1E-F95CF13D6718}"/>
              </a:ext>
            </a:extLst>
          </p:cNvPr>
          <p:cNvSpPr/>
          <p:nvPr/>
        </p:nvSpPr>
        <p:spPr>
          <a:xfrm>
            <a:off x="6680833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433934-94EF-5620-4F61-F8FB15A819F3}"/>
              </a:ext>
            </a:extLst>
          </p:cNvPr>
          <p:cNvSpPr/>
          <p:nvPr/>
        </p:nvSpPr>
        <p:spPr>
          <a:xfrm>
            <a:off x="1463789" y="273178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6B074C-05A6-2937-C4AA-90589B3EB27D}"/>
              </a:ext>
            </a:extLst>
          </p:cNvPr>
          <p:cNvSpPr/>
          <p:nvPr/>
        </p:nvSpPr>
        <p:spPr>
          <a:xfrm>
            <a:off x="2103588" y="308743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35B1FB-F450-AA95-36E8-1CC8141DA1D9}"/>
              </a:ext>
            </a:extLst>
          </p:cNvPr>
          <p:cNvSpPr/>
          <p:nvPr/>
        </p:nvSpPr>
        <p:spPr>
          <a:xfrm>
            <a:off x="3087469" y="285741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352104-4BD6-08C0-FB5D-28CBDD25E9EB}"/>
              </a:ext>
            </a:extLst>
          </p:cNvPr>
          <p:cNvSpPr/>
          <p:nvPr/>
        </p:nvSpPr>
        <p:spPr>
          <a:xfrm>
            <a:off x="3607799" y="286341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8729D5-9D0C-E75F-769F-19F45F43FFAF}"/>
              </a:ext>
            </a:extLst>
          </p:cNvPr>
          <p:cNvSpPr/>
          <p:nvPr/>
        </p:nvSpPr>
        <p:spPr>
          <a:xfrm>
            <a:off x="5392685" y="277979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C4BA9D-19BD-F698-CEAE-B0E82B46E005}"/>
              </a:ext>
            </a:extLst>
          </p:cNvPr>
          <p:cNvSpPr/>
          <p:nvPr/>
        </p:nvSpPr>
        <p:spPr>
          <a:xfrm>
            <a:off x="4697628" y="298452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13F2B1-E2B1-2497-894C-262779AC8E7C}"/>
              </a:ext>
            </a:extLst>
          </p:cNvPr>
          <p:cNvSpPr/>
          <p:nvPr/>
        </p:nvSpPr>
        <p:spPr>
          <a:xfrm>
            <a:off x="6371521" y="274724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5CC20D-0636-5579-96E5-84A2F59513BE}"/>
              </a:ext>
            </a:extLst>
          </p:cNvPr>
          <p:cNvSpPr/>
          <p:nvPr/>
        </p:nvSpPr>
        <p:spPr>
          <a:xfrm>
            <a:off x="7140877" y="289013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A5AB18-6257-CFFD-C8AD-AB0D7BEC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5133909"/>
            <a:ext cx="581424" cy="6588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258701-57F9-7FA3-1FD7-97522C56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860888"/>
            <a:ext cx="581424" cy="6588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BF9A1A-6479-4D01-5741-6E6E51A4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587867"/>
            <a:ext cx="581424" cy="658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5DB134-7F0F-B75B-FC20-05FBB183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314846"/>
            <a:ext cx="581424" cy="6588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ED956-BF43-8F63-837C-D25EDDFE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041825"/>
            <a:ext cx="581424" cy="658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18A3ED-BD68-B3A8-FFAE-473F5E37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5133909"/>
            <a:ext cx="581424" cy="658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63C83-42C6-9850-B7C8-9C149943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860888"/>
            <a:ext cx="581424" cy="658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86C0E8-643B-E767-E0CA-61B242FA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587867"/>
            <a:ext cx="581424" cy="6588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518877-843B-7141-A9AB-F5975177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314846"/>
            <a:ext cx="581424" cy="658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D6A8B1-069A-06D5-08FF-D9FB3900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041825"/>
            <a:ext cx="581424" cy="658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308E97-0C3B-AA45-3214-6A2FD3D5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5133909"/>
            <a:ext cx="581424" cy="658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0B410A-E70E-0086-52A1-F680EAC8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860888"/>
            <a:ext cx="581424" cy="658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521E0A-88CC-A836-1697-61480879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587867"/>
            <a:ext cx="581424" cy="6588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B64123F-9E58-5683-3B24-7D810E05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314846"/>
            <a:ext cx="581424" cy="6588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066ECF9-082A-4F65-DBFE-7991ED40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041825"/>
            <a:ext cx="581424" cy="6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86DB8-64CA-A89A-BA88-81142D84C189}"/>
              </a:ext>
            </a:extLst>
          </p:cNvPr>
          <p:cNvSpPr txBox="1"/>
          <p:nvPr/>
        </p:nvSpPr>
        <p:spPr>
          <a:xfrm>
            <a:off x="695550" y="334776"/>
            <a:ext cx="74974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Are the groups equal or unequal?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Are the groups equal or unequal?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Complete the sentences.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altogether.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1D4347-37A1-A707-400A-A8F787A312B2}"/>
              </a:ext>
            </a:extLst>
          </p:cNvPr>
          <p:cNvSpPr/>
          <p:nvPr/>
        </p:nvSpPr>
        <p:spPr>
          <a:xfrm>
            <a:off x="1284034" y="945211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9EF996-6628-D2BE-B7D6-673BDBFB80AA}"/>
              </a:ext>
            </a:extLst>
          </p:cNvPr>
          <p:cNvSpPr/>
          <p:nvPr/>
        </p:nvSpPr>
        <p:spPr>
          <a:xfrm>
            <a:off x="3370572" y="952468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7484D-DCFF-3FC3-DDDA-14517D0E45D3}"/>
              </a:ext>
            </a:extLst>
          </p:cNvPr>
          <p:cNvSpPr/>
          <p:nvPr/>
        </p:nvSpPr>
        <p:spPr>
          <a:xfrm>
            <a:off x="5457110" y="945211"/>
            <a:ext cx="1892595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45D6B0-4947-E9BA-3C1F-49B0A4C38169}"/>
              </a:ext>
            </a:extLst>
          </p:cNvPr>
          <p:cNvSpPr/>
          <p:nvPr/>
        </p:nvSpPr>
        <p:spPr>
          <a:xfrm>
            <a:off x="128403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C9D45-AD27-AD68-DAFA-1C967479B7AE}"/>
              </a:ext>
            </a:extLst>
          </p:cNvPr>
          <p:cNvSpPr/>
          <p:nvPr/>
        </p:nvSpPr>
        <p:spPr>
          <a:xfrm>
            <a:off x="293398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0BAA8F-31A0-46FA-C6F4-A8438281BF4B}"/>
              </a:ext>
            </a:extLst>
          </p:cNvPr>
          <p:cNvSpPr/>
          <p:nvPr/>
        </p:nvSpPr>
        <p:spPr>
          <a:xfrm>
            <a:off x="458393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E4E43D-F9CA-42D2-F16D-094D2AC92E99}"/>
              </a:ext>
            </a:extLst>
          </p:cNvPr>
          <p:cNvSpPr/>
          <p:nvPr/>
        </p:nvSpPr>
        <p:spPr>
          <a:xfrm>
            <a:off x="6233884" y="2606149"/>
            <a:ext cx="1480937" cy="1028732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6E161F-EFEF-39CB-E2FF-5E6A2D28EC6F}"/>
              </a:ext>
            </a:extLst>
          </p:cNvPr>
          <p:cNvSpPr/>
          <p:nvPr/>
        </p:nvSpPr>
        <p:spPr>
          <a:xfrm>
            <a:off x="1463789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4BE43C-C81D-1429-9004-AD8CB3BC3EE2}"/>
              </a:ext>
            </a:extLst>
          </p:cNvPr>
          <p:cNvSpPr/>
          <p:nvPr/>
        </p:nvSpPr>
        <p:spPr>
          <a:xfrm>
            <a:off x="2003123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BBA1A5-CF94-6A33-70FA-C2DFE1366B70}"/>
              </a:ext>
            </a:extLst>
          </p:cNvPr>
          <p:cNvSpPr/>
          <p:nvPr/>
        </p:nvSpPr>
        <p:spPr>
          <a:xfrm>
            <a:off x="2542457" y="122955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32B8B7-AB2D-E3D8-1AA9-82149094BEB9}"/>
              </a:ext>
            </a:extLst>
          </p:cNvPr>
          <p:cNvSpPr/>
          <p:nvPr/>
        </p:nvSpPr>
        <p:spPr>
          <a:xfrm>
            <a:off x="3547513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0C5BBA-48B0-04EA-6B0F-4D6328101DDF}"/>
              </a:ext>
            </a:extLst>
          </p:cNvPr>
          <p:cNvSpPr/>
          <p:nvPr/>
        </p:nvSpPr>
        <p:spPr>
          <a:xfrm>
            <a:off x="4626181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4DE644-7F93-143F-5D17-66D14057B786}"/>
              </a:ext>
            </a:extLst>
          </p:cNvPr>
          <p:cNvSpPr/>
          <p:nvPr/>
        </p:nvSpPr>
        <p:spPr>
          <a:xfrm>
            <a:off x="5602165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58012A-005D-9B0A-0E09-C696B50EEAF7}"/>
              </a:ext>
            </a:extLst>
          </p:cNvPr>
          <p:cNvSpPr/>
          <p:nvPr/>
        </p:nvSpPr>
        <p:spPr>
          <a:xfrm>
            <a:off x="6141499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BDE676-FE60-3C52-5906-B1A63A80763C}"/>
              </a:ext>
            </a:extLst>
          </p:cNvPr>
          <p:cNvSpPr/>
          <p:nvPr/>
        </p:nvSpPr>
        <p:spPr>
          <a:xfrm>
            <a:off x="6680833" y="124044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E23107-F6F0-D526-C798-D79DD9230B77}"/>
              </a:ext>
            </a:extLst>
          </p:cNvPr>
          <p:cNvSpPr/>
          <p:nvPr/>
        </p:nvSpPr>
        <p:spPr>
          <a:xfrm>
            <a:off x="1463789" y="273178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1956D4-7583-F44E-0CCC-EF2405C7548A}"/>
              </a:ext>
            </a:extLst>
          </p:cNvPr>
          <p:cNvSpPr/>
          <p:nvPr/>
        </p:nvSpPr>
        <p:spPr>
          <a:xfrm>
            <a:off x="2103588" y="308743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B1721D-6B0A-2F07-6031-AC83A7CD71B4}"/>
              </a:ext>
            </a:extLst>
          </p:cNvPr>
          <p:cNvSpPr/>
          <p:nvPr/>
        </p:nvSpPr>
        <p:spPr>
          <a:xfrm>
            <a:off x="3087469" y="285741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709813-B986-0038-EBE1-C326608D74B4}"/>
              </a:ext>
            </a:extLst>
          </p:cNvPr>
          <p:cNvSpPr/>
          <p:nvPr/>
        </p:nvSpPr>
        <p:spPr>
          <a:xfrm>
            <a:off x="3607799" y="286341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F8217D-38D2-D88D-DF4B-DED190B02267}"/>
              </a:ext>
            </a:extLst>
          </p:cNvPr>
          <p:cNvSpPr/>
          <p:nvPr/>
        </p:nvSpPr>
        <p:spPr>
          <a:xfrm>
            <a:off x="5392685" y="277979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4742F8-946A-7F1E-5DE5-F3F63AE4436E}"/>
              </a:ext>
            </a:extLst>
          </p:cNvPr>
          <p:cNvSpPr/>
          <p:nvPr/>
        </p:nvSpPr>
        <p:spPr>
          <a:xfrm>
            <a:off x="4697628" y="298452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DDD40D-1464-9BA7-22BF-4599E0D45021}"/>
              </a:ext>
            </a:extLst>
          </p:cNvPr>
          <p:cNvSpPr/>
          <p:nvPr/>
        </p:nvSpPr>
        <p:spPr>
          <a:xfrm>
            <a:off x="6371521" y="274724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D431C0-AF22-6869-D5C4-B9705BC334DF}"/>
              </a:ext>
            </a:extLst>
          </p:cNvPr>
          <p:cNvSpPr/>
          <p:nvPr/>
        </p:nvSpPr>
        <p:spPr>
          <a:xfrm>
            <a:off x="7140877" y="289013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5B3C97-9378-A250-6741-F2E3D4C2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5133909"/>
            <a:ext cx="581424" cy="6588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F6EBA2-9EEE-A67B-C684-E4964FDA9F50}"/>
              </a:ext>
            </a:extLst>
          </p:cNvPr>
          <p:cNvSpPr txBox="1"/>
          <p:nvPr/>
        </p:nvSpPr>
        <p:spPr>
          <a:xfrm>
            <a:off x="3087469" y="4471485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8E1E42-179B-6A22-8232-23D1C81A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860888"/>
            <a:ext cx="581424" cy="658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C41716-31B4-92A9-C485-52A77138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587867"/>
            <a:ext cx="581424" cy="6588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331564-8C60-34FF-8B12-0F52AFE6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314846"/>
            <a:ext cx="581424" cy="658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89FCCC-FA24-0D43-08A7-35E74266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55800" y="4041825"/>
            <a:ext cx="581424" cy="658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1D9EB0-B41A-E722-AE31-4AFE28EA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5133909"/>
            <a:ext cx="581424" cy="658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970C86-35CD-3886-7912-9EC2A90B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860888"/>
            <a:ext cx="581424" cy="6588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D0F370-4B9B-DCD3-381A-C31062D1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587867"/>
            <a:ext cx="581424" cy="658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496B5E-CC9A-C8CC-9692-C42B1239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314846"/>
            <a:ext cx="581424" cy="658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35C2F6-A045-C62B-367E-14CCE718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836529" y="4041825"/>
            <a:ext cx="581424" cy="658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DD65753-3489-9F8D-BE2C-074E0780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5133909"/>
            <a:ext cx="581424" cy="658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0B2C71-6D28-BE82-6711-A564CF10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860888"/>
            <a:ext cx="581424" cy="6588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078618-E89F-144E-BDB6-9BB4A019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587867"/>
            <a:ext cx="581424" cy="6588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E545AA-BF12-141A-E821-55291B35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314846"/>
            <a:ext cx="581424" cy="6588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6F01245-2835-D9BA-4A4E-8D41957C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517258" y="4041825"/>
            <a:ext cx="581424" cy="6588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87E80C-DBE4-1FC6-596A-465E7D40BE3D}"/>
              </a:ext>
            </a:extLst>
          </p:cNvPr>
          <p:cNvSpPr txBox="1"/>
          <p:nvPr/>
        </p:nvSpPr>
        <p:spPr>
          <a:xfrm>
            <a:off x="3080212" y="4917283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8EB7E2-0DA7-3B1D-8F18-A7735DE59646}"/>
              </a:ext>
            </a:extLst>
          </p:cNvPr>
          <p:cNvSpPr txBox="1"/>
          <p:nvPr/>
        </p:nvSpPr>
        <p:spPr>
          <a:xfrm>
            <a:off x="2985870" y="5341812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CF9375-2844-142E-0F88-55E567A5C282}"/>
              </a:ext>
            </a:extLst>
          </p:cNvPr>
          <p:cNvSpPr/>
          <p:nvPr/>
        </p:nvSpPr>
        <p:spPr>
          <a:xfrm>
            <a:off x="5230242" y="342033"/>
            <a:ext cx="1480937" cy="51431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FF8BDAF-BF22-8B41-8182-03DF17F46868}"/>
              </a:ext>
            </a:extLst>
          </p:cNvPr>
          <p:cNvSpPr/>
          <p:nvPr/>
        </p:nvSpPr>
        <p:spPr>
          <a:xfrm>
            <a:off x="3749306" y="2068279"/>
            <a:ext cx="1083952" cy="51431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7" grpId="0"/>
      <p:bldP spid="42" grpId="0"/>
      <p:bldP spid="43" grpId="0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7B6BB-4B36-BD41-BF74-FE23C2462214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322FD-9B7B-43D6-FD61-21B1EB260993}"/>
              </a:ext>
            </a:extLst>
          </p:cNvPr>
          <p:cNvSpPr txBox="1"/>
          <p:nvPr/>
        </p:nvSpPr>
        <p:spPr>
          <a:xfrm>
            <a:off x="741689" y="4535901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32EC9-043D-8A72-3B66-748D2582CA9D}"/>
              </a:ext>
            </a:extLst>
          </p:cNvPr>
          <p:cNvSpPr txBox="1"/>
          <p:nvPr/>
        </p:nvSpPr>
        <p:spPr>
          <a:xfrm>
            <a:off x="3648981" y="453502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1378A-9687-0BCF-258F-FBD1919020EF}"/>
              </a:ext>
            </a:extLst>
          </p:cNvPr>
          <p:cNvSpPr txBox="1"/>
          <p:nvPr/>
        </p:nvSpPr>
        <p:spPr>
          <a:xfrm>
            <a:off x="3117876" y="496678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160E2380-B975-F10C-17E7-B47AD999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76" y="1136575"/>
            <a:ext cx="1447067" cy="3276600"/>
          </a:xfrm>
          <a:prstGeom prst="rect">
            <a:avLst/>
          </a:prstGeom>
        </p:spPr>
      </p:pic>
      <p:pic>
        <p:nvPicPr>
          <p:cNvPr id="7" name="Picture 6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8EB01EBE-81DD-F8D6-65BC-EE27C961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07" y="1136575"/>
            <a:ext cx="1447067" cy="3276600"/>
          </a:xfrm>
          <a:prstGeom prst="rect">
            <a:avLst/>
          </a:prstGeom>
        </p:spPr>
      </p:pic>
      <p:pic>
        <p:nvPicPr>
          <p:cNvPr id="8" name="Picture 7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F270CDBC-1402-5CA9-F1CC-1426220D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38" y="1136575"/>
            <a:ext cx="1447067" cy="3276600"/>
          </a:xfrm>
          <a:prstGeom prst="rect">
            <a:avLst/>
          </a:prstGeom>
        </p:spPr>
      </p:pic>
      <p:pic>
        <p:nvPicPr>
          <p:cNvPr id="9" name="Picture 8" descr="A picture containing shoji, window, building, sitting&#10;&#10;Description automatically generated">
            <a:extLst>
              <a:ext uri="{FF2B5EF4-FFF2-40B4-BE49-F238E27FC236}">
                <a16:creationId xmlns:a16="http://schemas.microsoft.com/office/drawing/2014/main" id="{0A1B3561-8D46-B162-9A31-1A003F7E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69" y="1136575"/>
            <a:ext cx="1447067" cy="3276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EDEAEF6-4C9A-7AD0-7E85-19FA6383B99A}"/>
              </a:ext>
            </a:extLst>
          </p:cNvPr>
          <p:cNvSpPr/>
          <p:nvPr/>
        </p:nvSpPr>
        <p:spPr>
          <a:xfrm>
            <a:off x="1701275" y="376555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91387-DED9-09F5-8323-907B9F557843}"/>
              </a:ext>
            </a:extLst>
          </p:cNvPr>
          <p:cNvSpPr/>
          <p:nvPr/>
        </p:nvSpPr>
        <p:spPr>
          <a:xfrm>
            <a:off x="1701275" y="314872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734297-1768-6DE9-DE56-DDFB60BB49D3}"/>
              </a:ext>
            </a:extLst>
          </p:cNvPr>
          <p:cNvSpPr/>
          <p:nvPr/>
        </p:nvSpPr>
        <p:spPr>
          <a:xfrm>
            <a:off x="1701275" y="254716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72D4F3-467A-625C-7A38-DB2736B5B589}"/>
              </a:ext>
            </a:extLst>
          </p:cNvPr>
          <p:cNvSpPr/>
          <p:nvPr/>
        </p:nvSpPr>
        <p:spPr>
          <a:xfrm>
            <a:off x="1701275" y="1930339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38D01C-FAA8-33D7-5EF5-2F58615B7D88}"/>
              </a:ext>
            </a:extLst>
          </p:cNvPr>
          <p:cNvSpPr/>
          <p:nvPr/>
        </p:nvSpPr>
        <p:spPr>
          <a:xfrm>
            <a:off x="1701275" y="1313513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B4B682-FD68-705C-E8F3-F04E25DD8257}"/>
              </a:ext>
            </a:extLst>
          </p:cNvPr>
          <p:cNvSpPr/>
          <p:nvPr/>
        </p:nvSpPr>
        <p:spPr>
          <a:xfrm>
            <a:off x="3291385" y="3772691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DD092F-6316-9049-E24D-1AA57213E9BE}"/>
              </a:ext>
            </a:extLst>
          </p:cNvPr>
          <p:cNvSpPr/>
          <p:nvPr/>
        </p:nvSpPr>
        <p:spPr>
          <a:xfrm>
            <a:off x="3291385" y="315586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2157F8-CB2D-D621-E23A-C4B7820B1F9D}"/>
              </a:ext>
            </a:extLst>
          </p:cNvPr>
          <p:cNvSpPr/>
          <p:nvPr/>
        </p:nvSpPr>
        <p:spPr>
          <a:xfrm>
            <a:off x="3291385" y="2554302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27A22C-D64B-EEA3-C6A5-C0290AB72CA0}"/>
              </a:ext>
            </a:extLst>
          </p:cNvPr>
          <p:cNvSpPr/>
          <p:nvPr/>
        </p:nvSpPr>
        <p:spPr>
          <a:xfrm>
            <a:off x="3291385" y="1937476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02800B-9834-35D6-07C5-7331BB92DC70}"/>
              </a:ext>
            </a:extLst>
          </p:cNvPr>
          <p:cNvSpPr/>
          <p:nvPr/>
        </p:nvSpPr>
        <p:spPr>
          <a:xfrm>
            <a:off x="3291385" y="132065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47F1A4-80EB-4342-CAE2-5348E3609A34}"/>
              </a:ext>
            </a:extLst>
          </p:cNvPr>
          <p:cNvSpPr/>
          <p:nvPr/>
        </p:nvSpPr>
        <p:spPr>
          <a:xfrm>
            <a:off x="4885808" y="3769106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F79301-8EC3-2AEA-F7E9-A8909961877F}"/>
              </a:ext>
            </a:extLst>
          </p:cNvPr>
          <p:cNvSpPr/>
          <p:nvPr/>
        </p:nvSpPr>
        <p:spPr>
          <a:xfrm>
            <a:off x="4885808" y="315228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9DB094-25B2-6806-5B7A-FC0E4FD39D4D}"/>
              </a:ext>
            </a:extLst>
          </p:cNvPr>
          <p:cNvSpPr/>
          <p:nvPr/>
        </p:nvSpPr>
        <p:spPr>
          <a:xfrm>
            <a:off x="4885808" y="2550717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654F0F-0730-72BB-4117-49D269CCAC40}"/>
              </a:ext>
            </a:extLst>
          </p:cNvPr>
          <p:cNvSpPr/>
          <p:nvPr/>
        </p:nvSpPr>
        <p:spPr>
          <a:xfrm>
            <a:off x="4885808" y="1933891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D6C15F-59FE-8296-1D3E-DA5D94BA44D6}"/>
              </a:ext>
            </a:extLst>
          </p:cNvPr>
          <p:cNvSpPr/>
          <p:nvPr/>
        </p:nvSpPr>
        <p:spPr>
          <a:xfrm>
            <a:off x="4885808" y="131706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3CFBA2-79B5-D3D5-F69A-15C75489B6B8}"/>
              </a:ext>
            </a:extLst>
          </p:cNvPr>
          <p:cNvSpPr/>
          <p:nvPr/>
        </p:nvSpPr>
        <p:spPr>
          <a:xfrm>
            <a:off x="6475267" y="377190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689D02-EFD8-03E0-343F-224A1DFF5C9C}"/>
              </a:ext>
            </a:extLst>
          </p:cNvPr>
          <p:cNvSpPr/>
          <p:nvPr/>
        </p:nvSpPr>
        <p:spPr>
          <a:xfrm>
            <a:off x="6475267" y="315507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C8E71E-EE2A-FF70-AED6-6DFABDF29BEA}"/>
              </a:ext>
            </a:extLst>
          </p:cNvPr>
          <p:cNvSpPr/>
          <p:nvPr/>
        </p:nvSpPr>
        <p:spPr>
          <a:xfrm>
            <a:off x="6475267" y="255351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607413-DD6A-B094-F542-8844B3BAF462}"/>
              </a:ext>
            </a:extLst>
          </p:cNvPr>
          <p:cNvSpPr/>
          <p:nvPr/>
        </p:nvSpPr>
        <p:spPr>
          <a:xfrm>
            <a:off x="6475267" y="1936689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7E98A3-4B10-38CA-ABD2-74D17243B750}"/>
              </a:ext>
            </a:extLst>
          </p:cNvPr>
          <p:cNvSpPr/>
          <p:nvPr/>
        </p:nvSpPr>
        <p:spPr>
          <a:xfrm>
            <a:off x="6475267" y="1319863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E987F-E183-D793-C2EF-E351B8609D51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173A4-7590-6D2D-C62E-035A4D97B21F}"/>
              </a:ext>
            </a:extLst>
          </p:cNvPr>
          <p:cNvSpPr txBox="1"/>
          <p:nvPr/>
        </p:nvSpPr>
        <p:spPr>
          <a:xfrm>
            <a:off x="741689" y="4535901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6E7E4-6D08-87D6-32BF-52903670B7EB}"/>
              </a:ext>
            </a:extLst>
          </p:cNvPr>
          <p:cNvSpPr txBox="1"/>
          <p:nvPr/>
        </p:nvSpPr>
        <p:spPr>
          <a:xfrm>
            <a:off x="3648981" y="453502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B22E7-1105-ABA7-63B7-7994914CCBB6}"/>
              </a:ext>
            </a:extLst>
          </p:cNvPr>
          <p:cNvSpPr txBox="1"/>
          <p:nvPr/>
        </p:nvSpPr>
        <p:spPr>
          <a:xfrm>
            <a:off x="3021593" y="4966788"/>
            <a:ext cx="63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49579-6559-86E0-3695-22DDA05C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2B7060-EB1D-0DF4-C784-19E3BE7BB94E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46B0A9-5391-A3E5-F557-9B4ACF5107FC}"/>
              </a:ext>
            </a:extLst>
          </p:cNvPr>
          <p:cNvGrpSpPr/>
          <p:nvPr/>
        </p:nvGrpSpPr>
        <p:grpSpPr>
          <a:xfrm rot="5400000">
            <a:off x="5560480" y="352892"/>
            <a:ext cx="1447067" cy="3276600"/>
            <a:chOff x="4695838" y="1136575"/>
            <a:chExt cx="1447067" cy="3276600"/>
          </a:xfrm>
        </p:grpSpPr>
        <p:pic>
          <p:nvPicPr>
            <p:cNvPr id="9" name="Picture 8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9FD26E03-47D7-AC18-6288-F8FF6C93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5838" y="1136575"/>
              <a:ext cx="1447067" cy="327660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D6EFD6-5C6B-542C-3C64-9A367BB43158}"/>
                </a:ext>
              </a:extLst>
            </p:cNvPr>
            <p:cNvSpPr/>
            <p:nvPr/>
          </p:nvSpPr>
          <p:spPr>
            <a:xfrm>
              <a:off x="4885808" y="3769106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2A5074-682A-1838-5222-AA19570D809F}"/>
                </a:ext>
              </a:extLst>
            </p:cNvPr>
            <p:cNvSpPr/>
            <p:nvPr/>
          </p:nvSpPr>
          <p:spPr>
            <a:xfrm>
              <a:off x="4885808" y="3152280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5A648B-FCEA-923C-FF57-7D80E4DAEB09}"/>
                </a:ext>
              </a:extLst>
            </p:cNvPr>
            <p:cNvSpPr/>
            <p:nvPr/>
          </p:nvSpPr>
          <p:spPr>
            <a:xfrm>
              <a:off x="4885808" y="2550717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65C6BC-C717-6AE8-13D7-8E8D55A7E1AA}"/>
                </a:ext>
              </a:extLst>
            </p:cNvPr>
            <p:cNvSpPr/>
            <p:nvPr/>
          </p:nvSpPr>
          <p:spPr>
            <a:xfrm>
              <a:off x="4885808" y="1933891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1AF114-195E-44E3-4647-A7455122E48E}"/>
                </a:ext>
              </a:extLst>
            </p:cNvPr>
            <p:cNvSpPr/>
            <p:nvPr/>
          </p:nvSpPr>
          <p:spPr>
            <a:xfrm>
              <a:off x="4885808" y="13170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2B87F0-5D4B-173E-43D0-87D44C9602BB}"/>
                </a:ext>
              </a:extLst>
            </p:cNvPr>
            <p:cNvSpPr/>
            <p:nvPr/>
          </p:nvSpPr>
          <p:spPr>
            <a:xfrm>
              <a:off x="5487668" y="3772691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FC2D7C-BB6C-8B06-D188-D7FB176FF3BA}"/>
                </a:ext>
              </a:extLst>
            </p:cNvPr>
            <p:cNvSpPr/>
            <p:nvPr/>
          </p:nvSpPr>
          <p:spPr>
            <a:xfrm>
              <a:off x="5487668" y="31558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11396A-BDD7-98F2-2ADC-AB1EABFEF546}"/>
                </a:ext>
              </a:extLst>
            </p:cNvPr>
            <p:cNvSpPr/>
            <p:nvPr/>
          </p:nvSpPr>
          <p:spPr>
            <a:xfrm>
              <a:off x="5487668" y="2554302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FCC392-1C02-7BE3-3486-1F4A4581F9D9}"/>
                </a:ext>
              </a:extLst>
            </p:cNvPr>
            <p:cNvSpPr/>
            <p:nvPr/>
          </p:nvSpPr>
          <p:spPr>
            <a:xfrm>
              <a:off x="5487668" y="1937476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020022-747A-A92C-9F6E-12B302E3F4D3}"/>
                </a:ext>
              </a:extLst>
            </p:cNvPr>
            <p:cNvSpPr/>
            <p:nvPr/>
          </p:nvSpPr>
          <p:spPr>
            <a:xfrm>
              <a:off x="5487668" y="1320650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C6F65C-1B62-0BB7-CB34-090FB6C3E687}"/>
              </a:ext>
            </a:extLst>
          </p:cNvPr>
          <p:cNvGrpSpPr/>
          <p:nvPr/>
        </p:nvGrpSpPr>
        <p:grpSpPr>
          <a:xfrm rot="5400000">
            <a:off x="3749569" y="1868256"/>
            <a:ext cx="1447067" cy="3276600"/>
            <a:chOff x="3106107" y="1136575"/>
            <a:chExt cx="1447067" cy="3276600"/>
          </a:xfrm>
        </p:grpSpPr>
        <p:pic>
          <p:nvPicPr>
            <p:cNvPr id="21" name="Picture 20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510DA250-7479-81CD-01EF-5C2F4B85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6107" y="1136575"/>
              <a:ext cx="1447067" cy="32766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056B3B-48BF-D356-9696-12BBA87F24D8}"/>
                </a:ext>
              </a:extLst>
            </p:cNvPr>
            <p:cNvSpPr/>
            <p:nvPr/>
          </p:nvSpPr>
          <p:spPr>
            <a:xfrm>
              <a:off x="3291385" y="3772691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F51C53-F1AE-45A3-6034-709C0199721B}"/>
                </a:ext>
              </a:extLst>
            </p:cNvPr>
            <p:cNvSpPr/>
            <p:nvPr/>
          </p:nvSpPr>
          <p:spPr>
            <a:xfrm>
              <a:off x="3291385" y="31558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5F814D-DE69-2EE4-A649-F1C57C049355}"/>
                </a:ext>
              </a:extLst>
            </p:cNvPr>
            <p:cNvSpPr/>
            <p:nvPr/>
          </p:nvSpPr>
          <p:spPr>
            <a:xfrm>
              <a:off x="3291385" y="2554302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56926C5-FAF7-134F-64F1-4A075D968986}"/>
                </a:ext>
              </a:extLst>
            </p:cNvPr>
            <p:cNvSpPr/>
            <p:nvPr/>
          </p:nvSpPr>
          <p:spPr>
            <a:xfrm>
              <a:off x="3291385" y="1937476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AB02CF-88C1-C7DC-201F-6F29C7565A98}"/>
                </a:ext>
              </a:extLst>
            </p:cNvPr>
            <p:cNvSpPr/>
            <p:nvPr/>
          </p:nvSpPr>
          <p:spPr>
            <a:xfrm>
              <a:off x="3291385" y="1320650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44A313-D418-3936-A2DB-80E91B9EF49B}"/>
                </a:ext>
              </a:extLst>
            </p:cNvPr>
            <p:cNvSpPr/>
            <p:nvPr/>
          </p:nvSpPr>
          <p:spPr>
            <a:xfrm>
              <a:off x="3905097" y="3772691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E24B3B-78B6-367A-E62D-884A5215B0E0}"/>
                </a:ext>
              </a:extLst>
            </p:cNvPr>
            <p:cNvSpPr/>
            <p:nvPr/>
          </p:nvSpPr>
          <p:spPr>
            <a:xfrm>
              <a:off x="3905097" y="31558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4EEF723-4F76-93FF-9427-31AF474E2BF6}"/>
                </a:ext>
              </a:extLst>
            </p:cNvPr>
            <p:cNvSpPr/>
            <p:nvPr/>
          </p:nvSpPr>
          <p:spPr>
            <a:xfrm>
              <a:off x="3905097" y="2554302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7481B0-1F5C-EAFE-54C0-A48A18B0CABC}"/>
                </a:ext>
              </a:extLst>
            </p:cNvPr>
            <p:cNvSpPr/>
            <p:nvPr/>
          </p:nvSpPr>
          <p:spPr>
            <a:xfrm>
              <a:off x="3905097" y="1937476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FAF6CD-73D3-7542-3A06-C1EDFF0C375D}"/>
                </a:ext>
              </a:extLst>
            </p:cNvPr>
            <p:cNvSpPr/>
            <p:nvPr/>
          </p:nvSpPr>
          <p:spPr>
            <a:xfrm>
              <a:off x="3905097" y="1320650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08B072-34E1-009E-9FF2-4C6A5AB71CB6}"/>
              </a:ext>
            </a:extLst>
          </p:cNvPr>
          <p:cNvGrpSpPr/>
          <p:nvPr/>
        </p:nvGrpSpPr>
        <p:grpSpPr>
          <a:xfrm rot="5400000">
            <a:off x="1896259" y="352891"/>
            <a:ext cx="1447067" cy="3276600"/>
            <a:chOff x="1516376" y="1136575"/>
            <a:chExt cx="1447067" cy="3276600"/>
          </a:xfrm>
        </p:grpSpPr>
        <p:pic>
          <p:nvPicPr>
            <p:cNvPr id="33" name="Picture 32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02D90B5B-3AD5-E055-09BC-C0D5BB347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376" y="1136575"/>
              <a:ext cx="1447067" cy="327660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69E2973-9003-96A5-0E0A-614109B69B56}"/>
                </a:ext>
              </a:extLst>
            </p:cNvPr>
            <p:cNvSpPr/>
            <p:nvPr/>
          </p:nvSpPr>
          <p:spPr>
            <a:xfrm>
              <a:off x="1701275" y="3765554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E87D38-089B-2277-5AC1-0A66D5CC0092}"/>
                </a:ext>
              </a:extLst>
            </p:cNvPr>
            <p:cNvSpPr/>
            <p:nvPr/>
          </p:nvSpPr>
          <p:spPr>
            <a:xfrm>
              <a:off x="1701275" y="3148728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1354889-EBD6-14A0-CC74-C21367A756A2}"/>
                </a:ext>
              </a:extLst>
            </p:cNvPr>
            <p:cNvSpPr/>
            <p:nvPr/>
          </p:nvSpPr>
          <p:spPr>
            <a:xfrm>
              <a:off x="1701275" y="25471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F5036E-05AB-239E-E673-C0AA7DCA05CB}"/>
                </a:ext>
              </a:extLst>
            </p:cNvPr>
            <p:cNvSpPr/>
            <p:nvPr/>
          </p:nvSpPr>
          <p:spPr>
            <a:xfrm>
              <a:off x="1701275" y="1930339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4D3107-B87E-8668-B97E-78706D78626B}"/>
                </a:ext>
              </a:extLst>
            </p:cNvPr>
            <p:cNvSpPr/>
            <p:nvPr/>
          </p:nvSpPr>
          <p:spPr>
            <a:xfrm>
              <a:off x="1701275" y="1313513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BD5876-0677-0CF5-7469-3D8F63DE2EAB}"/>
                </a:ext>
              </a:extLst>
            </p:cNvPr>
            <p:cNvSpPr/>
            <p:nvPr/>
          </p:nvSpPr>
          <p:spPr>
            <a:xfrm>
              <a:off x="2314706" y="3778254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474EFB-232C-7158-74A9-0169EFD72785}"/>
                </a:ext>
              </a:extLst>
            </p:cNvPr>
            <p:cNvSpPr/>
            <p:nvPr/>
          </p:nvSpPr>
          <p:spPr>
            <a:xfrm>
              <a:off x="2314706" y="3161428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854166-21FC-16E9-8661-2C497B08E2E7}"/>
                </a:ext>
              </a:extLst>
            </p:cNvPr>
            <p:cNvSpPr/>
            <p:nvPr/>
          </p:nvSpPr>
          <p:spPr>
            <a:xfrm>
              <a:off x="2314706" y="2559865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249FB6-DD23-7B4E-3F0E-3FA235205D8E}"/>
                </a:ext>
              </a:extLst>
            </p:cNvPr>
            <p:cNvSpPr/>
            <p:nvPr/>
          </p:nvSpPr>
          <p:spPr>
            <a:xfrm>
              <a:off x="2314706" y="1943039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6AECAD-BACD-D735-5D2D-4A8886ECA033}"/>
                </a:ext>
              </a:extLst>
            </p:cNvPr>
            <p:cNvSpPr/>
            <p:nvPr/>
          </p:nvSpPr>
          <p:spPr>
            <a:xfrm>
              <a:off x="2314706" y="1326213"/>
              <a:ext cx="460044" cy="460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42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AB3CE-8036-2586-AC90-BEAB1DE89902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66CF3-206E-BA77-2F3E-566E9EAC97A9}"/>
              </a:ext>
            </a:extLst>
          </p:cNvPr>
          <p:cNvSpPr txBox="1"/>
          <p:nvPr/>
        </p:nvSpPr>
        <p:spPr>
          <a:xfrm>
            <a:off x="741689" y="4535901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F010-0619-77F7-BC4E-62102B544248}"/>
              </a:ext>
            </a:extLst>
          </p:cNvPr>
          <p:cNvSpPr txBox="1"/>
          <p:nvPr/>
        </p:nvSpPr>
        <p:spPr>
          <a:xfrm>
            <a:off x="3648981" y="453502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DE622-6187-4189-4992-4E9A13D4730D}"/>
              </a:ext>
            </a:extLst>
          </p:cNvPr>
          <p:cNvSpPr txBox="1"/>
          <p:nvPr/>
        </p:nvSpPr>
        <p:spPr>
          <a:xfrm>
            <a:off x="3021593" y="4966788"/>
            <a:ext cx="63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34BB-957C-B50B-D026-32A6EB0C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68371-C703-E5D7-5A9D-05253567113C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5A38C58-5C8B-5165-9035-6A35C6635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54" t="13661" r="43120" b="12250"/>
          <a:stretch/>
        </p:blipFill>
        <p:spPr>
          <a:xfrm>
            <a:off x="3193761" y="1543049"/>
            <a:ext cx="533690" cy="266700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6DAE05C-C0DA-5BA6-B6BF-CA4D426A5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54" t="13661" r="43120" b="12250"/>
          <a:stretch/>
        </p:blipFill>
        <p:spPr>
          <a:xfrm>
            <a:off x="4127211" y="1543048"/>
            <a:ext cx="533690" cy="266700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05ABEFC-804B-E136-4DB1-268104250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54" t="13661" r="43120" b="12250"/>
          <a:stretch/>
        </p:blipFill>
        <p:spPr>
          <a:xfrm>
            <a:off x="5060661" y="1543047"/>
            <a:ext cx="53369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C4FE9-2C76-7037-25DD-DF636210E80D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2C131-824F-48BD-2A21-4A1F0F60324B}"/>
              </a:ext>
            </a:extLst>
          </p:cNvPr>
          <p:cNvSpPr txBox="1"/>
          <p:nvPr/>
        </p:nvSpPr>
        <p:spPr>
          <a:xfrm>
            <a:off x="741689" y="2729696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27566-B345-A535-A4DF-D9FC0563114B}"/>
              </a:ext>
            </a:extLst>
          </p:cNvPr>
          <p:cNvSpPr txBox="1"/>
          <p:nvPr/>
        </p:nvSpPr>
        <p:spPr>
          <a:xfrm>
            <a:off x="3648981" y="2728816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EC143-F3BA-BAA0-7E8E-1DCEBEB6CEB9}"/>
              </a:ext>
            </a:extLst>
          </p:cNvPr>
          <p:cNvSpPr txBox="1"/>
          <p:nvPr/>
        </p:nvSpPr>
        <p:spPr>
          <a:xfrm>
            <a:off x="3117876" y="3160583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970664C-0383-4735-7AFC-31749CB3D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193191" y="2099217"/>
            <a:ext cx="515213" cy="596093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A93460E-B74D-EA24-E8E2-C80F83601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193190" y="1856951"/>
            <a:ext cx="515213" cy="596093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71C6FF51-EE1D-521E-7E92-C69C8934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193189" y="1614685"/>
            <a:ext cx="515213" cy="596093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21F4104-B826-48E2-CEED-3F4C77B3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193188" y="1372419"/>
            <a:ext cx="515213" cy="596093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321DE00-0228-A7C3-8ED5-5808FC05A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193187" y="1130153"/>
            <a:ext cx="515213" cy="596093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0030D25-D72B-F19B-3ACE-F36804FB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209191" y="2095110"/>
            <a:ext cx="515213" cy="596093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92FC714-ABE2-9711-430D-3A2ABF825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209190" y="1852844"/>
            <a:ext cx="515213" cy="59609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984938B-9289-8B6F-B0C6-24C700420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209189" y="1610578"/>
            <a:ext cx="515213" cy="596093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9B95915-31AB-DF24-D3CA-EB2954E2B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209188" y="1368312"/>
            <a:ext cx="515213" cy="596093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B430919-DB43-9599-8F4A-98FC1F31C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209187" y="1126046"/>
            <a:ext cx="515213" cy="596093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0D41BA8-BDC1-B7DD-1262-8B6556CDF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225194" y="2099217"/>
            <a:ext cx="515213" cy="596093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44C2530E-EE15-8B2A-70C0-0ECB88820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225193" y="1856951"/>
            <a:ext cx="515213" cy="596093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5D39973-0CAF-7999-8C32-3B01FF442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225192" y="1614685"/>
            <a:ext cx="515213" cy="596093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362F57BF-9D4B-5FB6-31B1-782E946BA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225191" y="1372419"/>
            <a:ext cx="515213" cy="596093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C3EF3B87-C5B4-7C8F-6B45-3D63B42B2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225190" y="1130153"/>
            <a:ext cx="515213" cy="5960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6B003F-2FE0-04D2-EA93-2EE803570DA8}"/>
              </a:ext>
            </a:extLst>
          </p:cNvPr>
          <p:cNvSpPr txBox="1"/>
          <p:nvPr/>
        </p:nvSpPr>
        <p:spPr>
          <a:xfrm>
            <a:off x="823263" y="5141744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 with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u="sng" dirty="0">
                <a:latin typeface="Comic Sans MS" panose="030F0702030302020204" pitchFamily="66" charset="0"/>
              </a:rPr>
              <a:t>	  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640ADB-927D-ABA8-57AB-8FCB7DD2FD97}"/>
              </a:ext>
            </a:extLst>
          </p:cNvPr>
          <p:cNvSpPr txBox="1"/>
          <p:nvPr/>
        </p:nvSpPr>
        <p:spPr>
          <a:xfrm>
            <a:off x="3730555" y="5140864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B895A2-7B15-CE5B-1FDD-982DD8614F95}"/>
              </a:ext>
            </a:extLst>
          </p:cNvPr>
          <p:cNvSpPr txBox="1"/>
          <p:nvPr/>
        </p:nvSpPr>
        <p:spPr>
          <a:xfrm>
            <a:off x="3199450" y="557263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7C38CFB9-C09B-50D5-1BC7-A374F2FA1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338265" y="4511265"/>
            <a:ext cx="515213" cy="596093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F60CAA67-38F8-3B0A-BD0D-1FE075B7F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338264" y="4268999"/>
            <a:ext cx="515213" cy="596093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AA0EAC8C-9BC2-7A10-A436-54641713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3338263" y="4026733"/>
            <a:ext cx="515213" cy="596093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45FDB107-E303-035C-31D5-0296A17A6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354265" y="4507158"/>
            <a:ext cx="515213" cy="59609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F36F0A03-F42C-12D9-F4ED-B7D7CC789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354264" y="4264892"/>
            <a:ext cx="515213" cy="596093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46D5EB52-56E9-68F6-9977-9E8079468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4354263" y="4022626"/>
            <a:ext cx="515213" cy="596093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5E827EDD-75BA-ADBE-BF6D-8E716A2E9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370268" y="4511265"/>
            <a:ext cx="515213" cy="59609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20B981BA-10EE-BAEA-6C56-8D17D540E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370267" y="4268999"/>
            <a:ext cx="515213" cy="59609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4D4CB47F-F278-3647-F966-FEF89B27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5370266" y="4026733"/>
            <a:ext cx="515213" cy="596093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EB1775A9-335E-0E9E-7DB2-57C99D58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2322263" y="4522136"/>
            <a:ext cx="515213" cy="596093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EED8483B-78B3-FB4E-BC67-F8736EC0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2322262" y="4279870"/>
            <a:ext cx="515213" cy="596093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1D90ED2C-A679-454F-7A58-D301BEFC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2322261" y="4037604"/>
            <a:ext cx="515213" cy="596093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4D2F4770-A8F4-EA36-9224-09584D61A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6386268" y="4507158"/>
            <a:ext cx="515213" cy="596093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D4682311-C4C2-776A-EE11-2A4F09FD2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6386267" y="4264892"/>
            <a:ext cx="515213" cy="596093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E56D63E-B8C7-9EEF-6119-0477871D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b="6452"/>
          <a:stretch/>
        </p:blipFill>
        <p:spPr>
          <a:xfrm>
            <a:off x="6386266" y="4022626"/>
            <a:ext cx="515213" cy="59609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98C2248-9A0F-6D9C-59D3-DA529CDFFEB7}"/>
              </a:ext>
            </a:extLst>
          </p:cNvPr>
          <p:cNvSpPr txBox="1"/>
          <p:nvPr/>
        </p:nvSpPr>
        <p:spPr>
          <a:xfrm>
            <a:off x="1429426" y="487201"/>
            <a:ext cx="711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What’s the same? What’s different?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D5649D1-A460-387B-092F-2AFAA37C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64" y="1349244"/>
            <a:ext cx="747045" cy="7470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E673E95-6B64-3299-8779-5FE72E298B46}"/>
              </a:ext>
            </a:extLst>
          </p:cNvPr>
          <p:cNvSpPr txBox="1"/>
          <p:nvPr/>
        </p:nvSpPr>
        <p:spPr>
          <a:xfrm>
            <a:off x="6181733" y="204492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1656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2" grpId="0"/>
      <p:bldP spid="23" grpId="0"/>
      <p:bldP spid="39" grpId="0"/>
      <p:bldP spid="41" grpId="0"/>
      <p:bldP spid="41" grpId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4" ma:contentTypeDescription="Create a new document." ma:contentTypeScope="" ma:versionID="87599c8cb5d59c33ab4a4dd5249d6757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0ca18f658411631b4b9d4ee3e0f0982f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BCEFF-6EA7-46A2-9261-65718C2961EA}">
  <ds:schemaRefs>
    <ds:schemaRef ds:uri="1773a752-338d-48d4-aab1-fb5d939e1fab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9e213f7-a068-4185-ae5b-85aa76b56dbd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45B52-6FAB-424F-8DA1-647B1C875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703</TotalTime>
  <Words>366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Emily</cp:lastModifiedBy>
  <cp:revision>8</cp:revision>
  <dcterms:created xsi:type="dcterms:W3CDTF">2023-08-02T14:09:38Z</dcterms:created>
  <dcterms:modified xsi:type="dcterms:W3CDTF">2024-01-21T12:54:45Z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