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2"/>
    <p:restoredTop sz="94690"/>
  </p:normalViewPr>
  <p:slideViewPr>
    <p:cSldViewPr snapToGrid="0">
      <p:cViewPr varScale="1">
        <p:scale>
          <a:sx n="80" d="100"/>
          <a:sy n="80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11/11/22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DB094-7B88-9AC5-C4E7-D7042A8B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B21A2-F8D4-7DCD-F26E-C4AA32DED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BCC9B-D0D6-6355-AED4-D4FF6CFE2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3D571-AFE0-5E30-A792-3AC8DB1F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38DA5-6BB7-D222-9FD3-FA2A1C0E6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98683-2897-2F10-7085-BA2B0FF89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9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Helen Cox Cannons</cp:lastModifiedBy>
  <cp:revision>7</cp:revision>
  <dcterms:created xsi:type="dcterms:W3CDTF">2022-08-25T17:50:02Z</dcterms:created>
  <dcterms:modified xsi:type="dcterms:W3CDTF">2022-11-11T15:35:30Z</dcterms:modified>
</cp:coreProperties>
</file>