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  <p:sldId id="275" r:id="rId19"/>
    <p:sldId id="276" r:id="rId20"/>
    <p:sldId id="277" r:id="rId21"/>
    <p:sldId id="278" r:id="rId22"/>
    <p:sldId id="279" r:id="rId23"/>
    <p:sldId id="265" r:id="rId24"/>
    <p:sldId id="266" r:id="rId25"/>
    <p:sldId id="260" r:id="rId26"/>
    <p:sldId id="261" r:id="rId27"/>
    <p:sldId id="262" r:id="rId28"/>
    <p:sldId id="264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A690D-7673-B58A-E237-578FC5891602}" v="3" dt="2023-10-20T11:55:16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63"/>
    <p:restoredTop sz="96327"/>
  </p:normalViewPr>
  <p:slideViewPr>
    <p:cSldViewPr snapToGrid="0">
      <p:cViewPr varScale="1">
        <p:scale>
          <a:sx n="73" d="100"/>
          <a:sy n="73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S::zmahmood@whiterosemaths.com::93739503-e554-47e8-ab35-bcf89cedf0fb" providerId="AD" clId="Web-{6B0A690D-7673-B58A-E237-578FC5891602}"/>
    <pc:docChg chg="modSld">
      <pc:chgData name="Zenab Mahmood" userId="S::zmahmood@whiterosemaths.com::93739503-e554-47e8-ab35-bcf89cedf0fb" providerId="AD" clId="Web-{6B0A690D-7673-B58A-E237-578FC5891602}" dt="2023-10-20T11:55:16.748" v="2" actId="1076"/>
      <pc:docMkLst>
        <pc:docMk/>
      </pc:docMkLst>
      <pc:sldChg chg="modSp">
        <pc:chgData name="Zenab Mahmood" userId="S::zmahmood@whiterosemaths.com::93739503-e554-47e8-ab35-bcf89cedf0fb" providerId="AD" clId="Web-{6B0A690D-7673-B58A-E237-578FC5891602}" dt="2023-10-20T11:48:38.935" v="1" actId="1076"/>
        <pc:sldMkLst>
          <pc:docMk/>
          <pc:sldMk cId="267805480" sldId="259"/>
        </pc:sldMkLst>
        <pc:spChg chg="mod">
          <ac:chgData name="Zenab Mahmood" userId="S::zmahmood@whiterosemaths.com::93739503-e554-47e8-ab35-bcf89cedf0fb" providerId="AD" clId="Web-{6B0A690D-7673-B58A-E237-578FC5891602}" dt="2023-10-20T11:48:38.935" v="1" actId="1076"/>
          <ac:spMkLst>
            <pc:docMk/>
            <pc:sldMk cId="267805480" sldId="259"/>
            <ac:spMk id="3" creationId="{9B676275-D5B3-211D-A2F0-7576EA9EC02A}"/>
          </ac:spMkLst>
        </pc:spChg>
      </pc:sldChg>
      <pc:sldChg chg="modSp">
        <pc:chgData name="Zenab Mahmood" userId="S::zmahmood@whiterosemaths.com::93739503-e554-47e8-ab35-bcf89cedf0fb" providerId="AD" clId="Web-{6B0A690D-7673-B58A-E237-578FC5891602}" dt="2023-10-20T11:55:16.748" v="2" actId="1076"/>
        <pc:sldMkLst>
          <pc:docMk/>
          <pc:sldMk cId="1392116309" sldId="279"/>
        </pc:sldMkLst>
        <pc:spChg chg="mod">
          <ac:chgData name="Zenab Mahmood" userId="S::zmahmood@whiterosemaths.com::93739503-e554-47e8-ab35-bcf89cedf0fb" providerId="AD" clId="Web-{6B0A690D-7673-B58A-E237-578FC5891602}" dt="2023-10-20T11:55:16.748" v="2" actId="1076"/>
          <ac:spMkLst>
            <pc:docMk/>
            <pc:sldMk cId="1392116309" sldId="279"/>
            <ac:spMk id="3" creationId="{037983E5-1A7A-BEAD-CD3A-AA2BE2D594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80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microsoft.com/office/2007/relationships/hdphoto" Target="../media/hdphoto1.wdp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10" Type="http://schemas.openxmlformats.org/officeDocument/2006/relationships/image" Target="../media/image87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9" Type="http://schemas.openxmlformats.org/officeDocument/2006/relationships/image" Target="../media/image150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42" Type="http://schemas.openxmlformats.org/officeDocument/2006/relationships/image" Target="../media/image153.png"/><Relationship Id="rId47" Type="http://schemas.openxmlformats.org/officeDocument/2006/relationships/image" Target="../media/image158.png"/><Relationship Id="rId50" Type="http://schemas.openxmlformats.org/officeDocument/2006/relationships/image" Target="../media/image161.png"/><Relationship Id="rId55" Type="http://schemas.openxmlformats.org/officeDocument/2006/relationships/image" Target="../media/image166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Relationship Id="rId46" Type="http://schemas.openxmlformats.org/officeDocument/2006/relationships/image" Target="../media/image157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40.png"/><Relationship Id="rId41" Type="http://schemas.openxmlformats.org/officeDocument/2006/relationships/image" Target="../media/image152.png"/><Relationship Id="rId54" Type="http://schemas.openxmlformats.org/officeDocument/2006/relationships/image" Target="../media/image16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51.png"/><Relationship Id="rId45" Type="http://schemas.openxmlformats.org/officeDocument/2006/relationships/image" Target="../media/image156.png"/><Relationship Id="rId53" Type="http://schemas.openxmlformats.org/officeDocument/2006/relationships/image" Target="../media/image164.png"/><Relationship Id="rId58" Type="http://schemas.openxmlformats.org/officeDocument/2006/relationships/image" Target="../media/image169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49" Type="http://schemas.openxmlformats.org/officeDocument/2006/relationships/image" Target="../media/image160.png"/><Relationship Id="rId57" Type="http://schemas.openxmlformats.org/officeDocument/2006/relationships/image" Target="../media/image168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42.png"/><Relationship Id="rId44" Type="http://schemas.openxmlformats.org/officeDocument/2006/relationships/image" Target="../media/image155.png"/><Relationship Id="rId52" Type="http://schemas.openxmlformats.org/officeDocument/2006/relationships/image" Target="../media/image163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54.png"/><Relationship Id="rId48" Type="http://schemas.openxmlformats.org/officeDocument/2006/relationships/image" Target="../media/image159.png"/><Relationship Id="rId56" Type="http://schemas.openxmlformats.org/officeDocument/2006/relationships/image" Target="../media/image167.png"/><Relationship Id="rId8" Type="http://schemas.openxmlformats.org/officeDocument/2006/relationships/image" Target="../media/image119.png"/><Relationship Id="rId51" Type="http://schemas.openxmlformats.org/officeDocument/2006/relationships/image" Target="../media/image162.png"/><Relationship Id="rId3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ADD27A-7D44-30EF-0161-390570BC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2188356"/>
            <a:ext cx="59502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76275-D5B3-211D-A2F0-7576EA9EC02A}"/>
              </a:ext>
            </a:extLst>
          </p:cNvPr>
          <p:cNvSpPr txBox="1">
            <a:spLocks/>
          </p:cNvSpPr>
          <p:nvPr/>
        </p:nvSpPr>
        <p:spPr>
          <a:xfrm>
            <a:off x="932144" y="2283571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questions 1 - 2 on the worksheet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3413D-93E2-2663-B28D-22968C154487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Draw cubes to match the number sentence.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FAD576-4D14-7991-567D-F36933F5B607}"/>
                  </a:ext>
                </a:extLst>
              </p:cNvPr>
              <p:cNvSpPr txBox="1"/>
              <p:nvPr/>
            </p:nvSpPr>
            <p:spPr>
              <a:xfrm>
                <a:off x="1215080" y="1590948"/>
                <a:ext cx="7497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		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FAD576-4D14-7991-567D-F36933F5B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80" y="1590948"/>
                <a:ext cx="74974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024FD7C-E9FE-0E3D-ACE8-81BF8B422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003588" y="3625215"/>
            <a:ext cx="842059" cy="951319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A84C6B0-6AC1-C396-90B3-184FEAE63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003588" y="3230891"/>
            <a:ext cx="842059" cy="951319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C25B2D1-B867-CF7D-4ED3-224429E06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181123" y="3625215"/>
            <a:ext cx="842059" cy="95131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10745A1-AF67-0B8E-3D40-16B52D90B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181123" y="3230891"/>
            <a:ext cx="842059" cy="951319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D6633D5-0838-E6C7-17EB-5EFCDAE5E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003588" y="2839851"/>
            <a:ext cx="842059" cy="951319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2E97090D-98DB-F657-601B-58AB7A60F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003588" y="2445527"/>
            <a:ext cx="842059" cy="95131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B8318106-1844-2900-D3FD-1C914E1FE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181123" y="2833407"/>
            <a:ext cx="842059" cy="951319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CFCC7B9-326E-9A8C-5329-F0345DA6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181123" y="2439083"/>
            <a:ext cx="842059" cy="95131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DBE9E38F-86EA-57A9-F548-BBECD13FA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358658" y="3625551"/>
            <a:ext cx="842059" cy="951319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6B057005-056E-0791-E607-B47B8F892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358658" y="3231227"/>
            <a:ext cx="842059" cy="9513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3023E8-B90C-F978-B605-881EB631007A}"/>
              </a:ext>
            </a:extLst>
          </p:cNvPr>
          <p:cNvSpPr/>
          <p:nvPr/>
        </p:nvSpPr>
        <p:spPr>
          <a:xfrm>
            <a:off x="4818288" y="16026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B2E67B-B733-67EE-35FA-8809CA62CF8E}"/>
              </a:ext>
            </a:extLst>
          </p:cNvPr>
          <p:cNvSpPr txBox="1"/>
          <p:nvPr/>
        </p:nvSpPr>
        <p:spPr>
          <a:xfrm>
            <a:off x="4818288" y="1608113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EE50-DDAA-415E-D8C0-3692C0916837}"/>
              </a:ext>
            </a:extLst>
          </p:cNvPr>
          <p:cNvSpPr/>
          <p:nvPr/>
        </p:nvSpPr>
        <p:spPr>
          <a:xfrm>
            <a:off x="3906722" y="16026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F9484-4EB6-F500-F293-F43B10ED377C}"/>
              </a:ext>
            </a:extLst>
          </p:cNvPr>
          <p:cNvSpPr txBox="1"/>
          <p:nvPr/>
        </p:nvSpPr>
        <p:spPr>
          <a:xfrm>
            <a:off x="3906722" y="1608113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6280A-FA35-F7C2-5CC6-1CDE3065220B}"/>
              </a:ext>
            </a:extLst>
          </p:cNvPr>
          <p:cNvSpPr/>
          <p:nvPr/>
        </p:nvSpPr>
        <p:spPr>
          <a:xfrm>
            <a:off x="3001981" y="16026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70253-6143-81EA-E069-628D80B41E91}"/>
              </a:ext>
            </a:extLst>
          </p:cNvPr>
          <p:cNvSpPr txBox="1"/>
          <p:nvPr/>
        </p:nvSpPr>
        <p:spPr>
          <a:xfrm>
            <a:off x="3001981" y="1608113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BFF65-20FE-C690-5708-CF925C8CE77B}"/>
              </a:ext>
            </a:extLst>
          </p:cNvPr>
          <p:cNvSpPr/>
          <p:nvPr/>
        </p:nvSpPr>
        <p:spPr>
          <a:xfrm>
            <a:off x="5697691" y="16026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91761-9B91-0BC4-FA6D-21F59152E064}"/>
              </a:ext>
            </a:extLst>
          </p:cNvPr>
          <p:cNvSpPr txBox="1"/>
          <p:nvPr/>
        </p:nvSpPr>
        <p:spPr>
          <a:xfrm>
            <a:off x="5644714" y="1608113"/>
            <a:ext cx="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BE08ED-A097-0DE2-6619-A775EB99C5B0}"/>
              </a:ext>
            </a:extLst>
          </p:cNvPr>
          <p:cNvSpPr txBox="1"/>
          <p:nvPr/>
        </p:nvSpPr>
        <p:spPr>
          <a:xfrm>
            <a:off x="2312779" y="4726667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How many are in each group?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855DEBFD-6DB5-A8F5-ED72-83CF27809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357543" y="2833501"/>
            <a:ext cx="842059" cy="951319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CC3D7617-3A8D-B47B-0C3A-5BB0204D0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357543" y="2439177"/>
            <a:ext cx="842059" cy="9513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4B240B-2D76-2C73-3D79-0CDEEF5B45C4}"/>
              </a:ext>
            </a:extLst>
          </p:cNvPr>
          <p:cNvSpPr txBox="1"/>
          <p:nvPr/>
        </p:nvSpPr>
        <p:spPr>
          <a:xfrm>
            <a:off x="2312779" y="4726667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How many groups are there?</a:t>
            </a:r>
          </a:p>
        </p:txBody>
      </p:sp>
    </p:spTree>
    <p:extLst>
      <p:ext uri="{BB962C8B-B14F-4D97-AF65-F5344CB8AC3E}">
        <p14:creationId xmlns:p14="http://schemas.microsoft.com/office/powerpoint/2010/main" val="8127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2" grpId="0"/>
      <p:bldP spid="22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25DEBC4-4C4A-D112-54D5-07762A81BC7C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Draw cubes to match the number sentence.</a:t>
            </a:r>
          </a:p>
        </p:txBody>
      </p:sp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269E54B0-5A03-27C1-D276-B2554D68B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3003588" y="3230891"/>
            <a:ext cx="842059" cy="951319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60C73AAA-A987-896C-1644-EA9232F81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4181123" y="3230891"/>
            <a:ext cx="842059" cy="951319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AD3B253D-72FF-8975-A6DE-F18B37FFE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3003588" y="2839851"/>
            <a:ext cx="842059" cy="951319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A8B9E016-A683-29C6-260C-E703132CD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3003588" y="2445527"/>
            <a:ext cx="842059" cy="951319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12B12E96-1E0C-3E8A-65D5-21337E760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4181123" y="2833407"/>
            <a:ext cx="842059" cy="951319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67E3DF7-4A40-EA7A-8D8C-DA44ABA2D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4181123" y="2439083"/>
            <a:ext cx="842059" cy="951319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32414740-9394-928C-56E0-99E42B3A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5358658" y="3231227"/>
            <a:ext cx="842059" cy="9513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D56780C-E334-3675-2A05-EA9C503A288E}"/>
              </a:ext>
            </a:extLst>
          </p:cNvPr>
          <p:cNvSpPr txBox="1"/>
          <p:nvPr/>
        </p:nvSpPr>
        <p:spPr>
          <a:xfrm>
            <a:off x="2303983" y="4387782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How many are in each group?</a:t>
            </a:r>
          </a:p>
        </p:txBody>
      </p:sp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39170CDD-CA0C-D3E6-9CAF-5FE05EFF2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5357543" y="2833501"/>
            <a:ext cx="842059" cy="951319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6A269997-2B75-DECF-0E16-70C53FF77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5357543" y="2439177"/>
            <a:ext cx="842059" cy="95131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CFC69F4-5DC6-BD1D-F745-7547919E93FC}"/>
              </a:ext>
            </a:extLst>
          </p:cNvPr>
          <p:cNvSpPr txBox="1"/>
          <p:nvPr/>
        </p:nvSpPr>
        <p:spPr>
          <a:xfrm>
            <a:off x="2303983" y="4894760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How many groups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417DB8-E2A6-07D8-D955-7152C52A9F7B}"/>
                  </a:ext>
                </a:extLst>
              </p:cNvPr>
              <p:cNvSpPr txBox="1"/>
              <p:nvPr/>
            </p:nvSpPr>
            <p:spPr>
              <a:xfrm>
                <a:off x="1079500" y="1601323"/>
                <a:ext cx="7497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		 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b="0" dirty="0"/>
                  <a:t>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417DB8-E2A6-07D8-D955-7152C52A9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1601323"/>
                <a:ext cx="74974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437C907-4616-2316-9E87-AFFEA852CE55}"/>
              </a:ext>
            </a:extLst>
          </p:cNvPr>
          <p:cNvSpPr/>
          <p:nvPr/>
        </p:nvSpPr>
        <p:spPr>
          <a:xfrm>
            <a:off x="2245525" y="160029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88167C-820E-77E8-B1D6-940B61CF5FFE}"/>
              </a:ext>
            </a:extLst>
          </p:cNvPr>
          <p:cNvSpPr/>
          <p:nvPr/>
        </p:nvSpPr>
        <p:spPr>
          <a:xfrm>
            <a:off x="3156266" y="160029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D8FCCC-735C-44E5-CEF8-AD803CDEE815}"/>
              </a:ext>
            </a:extLst>
          </p:cNvPr>
          <p:cNvSpPr txBox="1"/>
          <p:nvPr/>
        </p:nvSpPr>
        <p:spPr>
          <a:xfrm>
            <a:off x="2245525" y="15994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4490F-31DD-5AFA-BF37-FB0FD03074AC}"/>
              </a:ext>
            </a:extLst>
          </p:cNvPr>
          <p:cNvSpPr txBox="1"/>
          <p:nvPr/>
        </p:nvSpPr>
        <p:spPr>
          <a:xfrm>
            <a:off x="3156266" y="15994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810004-071F-DD1D-46DF-DD5A3DD6A998}"/>
              </a:ext>
            </a:extLst>
          </p:cNvPr>
          <p:cNvSpPr/>
          <p:nvPr/>
        </p:nvSpPr>
        <p:spPr>
          <a:xfrm>
            <a:off x="5870158" y="160029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0DF540-50C9-AF8D-BF79-B4CCE037449D}"/>
              </a:ext>
            </a:extLst>
          </p:cNvPr>
          <p:cNvSpPr txBox="1"/>
          <p:nvPr/>
        </p:nvSpPr>
        <p:spPr>
          <a:xfrm>
            <a:off x="5870158" y="15994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EDDE40-006E-2132-468A-852A7D159E3E}"/>
              </a:ext>
            </a:extLst>
          </p:cNvPr>
          <p:cNvSpPr/>
          <p:nvPr/>
        </p:nvSpPr>
        <p:spPr>
          <a:xfrm>
            <a:off x="4958592" y="160029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5473A6-84C0-B4FB-6FC1-87C568EA77B2}"/>
              </a:ext>
            </a:extLst>
          </p:cNvPr>
          <p:cNvSpPr txBox="1"/>
          <p:nvPr/>
        </p:nvSpPr>
        <p:spPr>
          <a:xfrm>
            <a:off x="4958592" y="15994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33CDB1-5A45-7804-35A0-2597527A30A1}"/>
              </a:ext>
            </a:extLst>
          </p:cNvPr>
          <p:cNvSpPr/>
          <p:nvPr/>
        </p:nvSpPr>
        <p:spPr>
          <a:xfrm>
            <a:off x="4053851" y="160029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2CCCD8-C97F-BB1A-CFAB-A6204A332AAE}"/>
              </a:ext>
            </a:extLst>
          </p:cNvPr>
          <p:cNvSpPr txBox="1"/>
          <p:nvPr/>
        </p:nvSpPr>
        <p:spPr>
          <a:xfrm>
            <a:off x="4053851" y="15994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14364B-7B65-B486-5087-219CCAD074C8}"/>
              </a:ext>
            </a:extLst>
          </p:cNvPr>
          <p:cNvSpPr/>
          <p:nvPr/>
        </p:nvSpPr>
        <p:spPr>
          <a:xfrm>
            <a:off x="6749561" y="160029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49EA41-A511-E666-EEDD-EC5C68621C1D}"/>
              </a:ext>
            </a:extLst>
          </p:cNvPr>
          <p:cNvSpPr txBox="1"/>
          <p:nvPr/>
        </p:nvSpPr>
        <p:spPr>
          <a:xfrm>
            <a:off x="6696584" y="1605788"/>
            <a:ext cx="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439CB17-A6C0-7BE8-F154-E9435588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146" y="5442262"/>
            <a:ext cx="747045" cy="7470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6DB70C4-FB27-3529-4E22-7E4C28233DFE}"/>
              </a:ext>
            </a:extLst>
          </p:cNvPr>
          <p:cNvSpPr txBox="1"/>
          <p:nvPr/>
        </p:nvSpPr>
        <p:spPr>
          <a:xfrm>
            <a:off x="5323208" y="555948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EE140DF6-594F-6D1B-1769-687F649E3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6533963" y="3230891"/>
            <a:ext cx="842059" cy="951319"/>
          </a:xfrm>
          <a:prstGeom prst="rect">
            <a:avLst/>
          </a:prstGeom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:a16="http://schemas.microsoft.com/office/drawing/2014/main" id="{96AF25AF-6DF3-855B-66B2-50B640BED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6532848" y="2833165"/>
            <a:ext cx="842059" cy="951319"/>
          </a:xfrm>
          <a:prstGeom prst="rect">
            <a:avLst/>
          </a:prstGeom>
        </p:spPr>
      </p:pic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7A5D2817-B4CB-8CB2-4E6C-84756657B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6532848" y="2438841"/>
            <a:ext cx="842059" cy="951319"/>
          </a:xfrm>
          <a:prstGeom prst="rect">
            <a:avLst/>
          </a:prstGeom>
        </p:spPr>
      </p:pic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810240BD-4945-8385-942B-11A68DD9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1824495" y="3211149"/>
            <a:ext cx="842059" cy="951319"/>
          </a:xfrm>
          <a:prstGeom prst="rect">
            <a:avLst/>
          </a:prstGeom>
        </p:spPr>
      </p:pic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13A4F98E-5563-386F-6344-97F34F72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1823380" y="2813423"/>
            <a:ext cx="842059" cy="951319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4AC2617A-AC8B-A9A1-C2F6-CAC017AA9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b="9936"/>
          <a:stretch/>
        </p:blipFill>
        <p:spPr>
          <a:xfrm>
            <a:off x="1823380" y="2419099"/>
            <a:ext cx="842059" cy="9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7" grpId="0"/>
      <p:bldP spid="37" grpId="1"/>
      <p:bldP spid="39" grpId="0" animBg="1"/>
      <p:bldP spid="40" grpId="0" animBg="1"/>
      <p:bldP spid="41" grpId="0"/>
      <p:bldP spid="41" grpId="1"/>
      <p:bldP spid="42" grpId="0"/>
      <p:bldP spid="42" grpId="1"/>
      <p:bldP spid="43" grpId="0" animBg="1"/>
      <p:bldP spid="44" grpId="0"/>
      <p:bldP spid="44" grpId="1"/>
      <p:bldP spid="45" grpId="0" animBg="1"/>
      <p:bldP spid="46" grpId="0"/>
      <p:bldP spid="46" grpId="1"/>
      <p:bldP spid="47" grpId="0" animBg="1"/>
      <p:bldP spid="48" grpId="0"/>
      <p:bldP spid="48" grpId="1"/>
      <p:bldP spid="52" grpId="0"/>
      <p:bldP spid="5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9E09FB-731A-5EDD-CD42-711918BB5C10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Draw cubes to match the number sentence.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B3102-4F6A-92D7-F57D-947739B2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2093600" y="3002291"/>
            <a:ext cx="842059" cy="951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02251F-0244-FF36-A665-A332A31D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3205879" y="3002291"/>
            <a:ext cx="842059" cy="951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41677-CD4D-B58D-610F-2C3EC935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2092485" y="2611251"/>
            <a:ext cx="842059" cy="951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4E1C1-0A76-AACA-5E44-DBBB5739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3204764" y="2604807"/>
            <a:ext cx="842059" cy="951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7D7AA-5975-0C48-AC2A-4238870A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4318158" y="3002627"/>
            <a:ext cx="842059" cy="951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0E9CE-0D5E-1713-438E-AC59775FDB55}"/>
              </a:ext>
            </a:extLst>
          </p:cNvPr>
          <p:cNvSpPr txBox="1"/>
          <p:nvPr/>
        </p:nvSpPr>
        <p:spPr>
          <a:xfrm>
            <a:off x="2513514" y="4704250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 you agree with Tiny?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6FD97-3C33-22B5-7636-507BB90F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4317043" y="2604901"/>
            <a:ext cx="842059" cy="95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1D4069-321A-2F7A-3DE1-516C4CAEC5A9}"/>
                  </a:ext>
                </a:extLst>
              </p:cNvPr>
              <p:cNvSpPr txBox="1"/>
              <p:nvPr/>
            </p:nvSpPr>
            <p:spPr>
              <a:xfrm>
                <a:off x="1692058" y="1600498"/>
                <a:ext cx="7497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		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1D4069-321A-2F7A-3DE1-516C4CAEC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058" y="1600498"/>
                <a:ext cx="74974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1D500C0-73E5-3A3E-48DC-1E6DD820F900}"/>
              </a:ext>
            </a:extLst>
          </p:cNvPr>
          <p:cNvSpPr/>
          <p:nvPr/>
        </p:nvSpPr>
        <p:spPr>
          <a:xfrm>
            <a:off x="4387216" y="159946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4817-001C-BCBA-3BA8-339E9861C538}"/>
              </a:ext>
            </a:extLst>
          </p:cNvPr>
          <p:cNvSpPr txBox="1"/>
          <p:nvPr/>
        </p:nvSpPr>
        <p:spPr>
          <a:xfrm>
            <a:off x="4387216" y="1604963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224D95-8DFF-61F0-529B-53B29814C08F}"/>
              </a:ext>
            </a:extLst>
          </p:cNvPr>
          <p:cNvSpPr/>
          <p:nvPr/>
        </p:nvSpPr>
        <p:spPr>
          <a:xfrm>
            <a:off x="3475650" y="159946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A3D33-4FEA-5E86-E7C3-F10FC29E8154}"/>
              </a:ext>
            </a:extLst>
          </p:cNvPr>
          <p:cNvSpPr txBox="1"/>
          <p:nvPr/>
        </p:nvSpPr>
        <p:spPr>
          <a:xfrm>
            <a:off x="3475650" y="1604963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F8D66-1092-2743-3925-1C0F5997795E}"/>
              </a:ext>
            </a:extLst>
          </p:cNvPr>
          <p:cNvSpPr/>
          <p:nvPr/>
        </p:nvSpPr>
        <p:spPr>
          <a:xfrm>
            <a:off x="5266619" y="159946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8374E-253F-6EDD-C67D-63D12DAACD3F}"/>
              </a:ext>
            </a:extLst>
          </p:cNvPr>
          <p:cNvSpPr txBox="1"/>
          <p:nvPr/>
        </p:nvSpPr>
        <p:spPr>
          <a:xfrm>
            <a:off x="5213642" y="1604963"/>
            <a:ext cx="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C579FA-26C0-A4BB-2E8A-6A1CBF6CE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146" y="5442262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A9345C-8F9F-5D67-38B6-5BB34E481F02}"/>
              </a:ext>
            </a:extLst>
          </p:cNvPr>
          <p:cNvSpPr txBox="1"/>
          <p:nvPr/>
        </p:nvSpPr>
        <p:spPr>
          <a:xfrm>
            <a:off x="5323208" y="555948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D8BF4C-C00F-A447-4567-2D4F5C31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5430439" y="3002291"/>
            <a:ext cx="842059" cy="9513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86FA6-A70F-D8C0-53A3-9A22EABF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5429324" y="2604565"/>
            <a:ext cx="842059" cy="9513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8D3A55-E363-AB4C-6FB6-EA3A6D3A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981321" y="2982549"/>
            <a:ext cx="842059" cy="9513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62710C-482E-C5D2-975D-2935B42B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6" b="10016"/>
          <a:stretch/>
        </p:blipFill>
        <p:spPr>
          <a:xfrm>
            <a:off x="980206" y="2584823"/>
            <a:ext cx="842059" cy="951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5F8971-104A-2E6F-D3F4-6E7EBF379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212" y="3153692"/>
            <a:ext cx="1637867" cy="1251429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794A3AE-EC66-507D-71F4-74DA847FE9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3304736" y="3821997"/>
            <a:ext cx="807112" cy="933815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0A1582A7-A085-3065-C75D-B5076F9A08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3304739" y="3436971"/>
            <a:ext cx="807112" cy="933815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50334B47-5744-3493-60D7-8A34681E5D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3304742" y="3051945"/>
            <a:ext cx="807112" cy="933815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9BCFECA6-5808-BD44-4A00-270D512159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3304745" y="2666919"/>
            <a:ext cx="807112" cy="933815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DE565864-AC0D-46E4-3DBC-D3F2FE641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3304748" y="2281893"/>
            <a:ext cx="807112" cy="933815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02BEAA52-2B38-79B4-DE9C-52EC552989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4302455" y="3832493"/>
            <a:ext cx="807112" cy="933815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563A06EC-C352-8F50-4944-D84247C8A8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4302458" y="3447467"/>
            <a:ext cx="807112" cy="933815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814DD252-162D-B73B-6099-8013CC2C5E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4302461" y="3062441"/>
            <a:ext cx="807112" cy="933815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47B437AD-67C5-D501-148D-FC34735A9C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4302464" y="2677415"/>
            <a:ext cx="807112" cy="933815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A0D9F4E8-6CD4-7B08-FD89-A9E2C617EF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51" b="6452"/>
          <a:stretch/>
        </p:blipFill>
        <p:spPr>
          <a:xfrm>
            <a:off x="4302467" y="2292389"/>
            <a:ext cx="807112" cy="9338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148EBB4-D74A-634F-D49A-ADBF8F5C89BA}"/>
              </a:ext>
            </a:extLst>
          </p:cNvPr>
          <p:cNvSpPr txBox="1"/>
          <p:nvPr/>
        </p:nvSpPr>
        <p:spPr>
          <a:xfrm>
            <a:off x="2360134" y="4721343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There are 2 groups.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D0BA12-5200-61CA-AC95-7A861A342047}"/>
              </a:ext>
            </a:extLst>
          </p:cNvPr>
          <p:cNvSpPr txBox="1"/>
          <p:nvPr/>
        </p:nvSpPr>
        <p:spPr>
          <a:xfrm>
            <a:off x="2360134" y="5270132"/>
            <a:ext cx="50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There are 5 in each group.</a:t>
            </a:r>
          </a:p>
        </p:txBody>
      </p:sp>
    </p:spTree>
    <p:extLst>
      <p:ext uri="{BB962C8B-B14F-4D97-AF65-F5344CB8AC3E}">
        <p14:creationId xmlns:p14="http://schemas.microsoft.com/office/powerpoint/2010/main" val="1760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 animBg="1"/>
      <p:bldP spid="12" grpId="0"/>
      <p:bldP spid="12" grpId="1"/>
      <p:bldP spid="13" grpId="0" animBg="1"/>
      <p:bldP spid="14" grpId="0"/>
      <p:bldP spid="14" grpId="1"/>
      <p:bldP spid="18" grpId="0"/>
      <p:bldP spid="18" grpId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DE71F-575F-18FF-25CD-73619C324908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3768C-9D75-09C5-D94B-C95BC1C38CD8}"/>
                  </a:ext>
                </a:extLst>
              </p:cNvPr>
              <p:cNvSpPr txBox="1"/>
              <p:nvPr/>
            </p:nvSpPr>
            <p:spPr>
              <a:xfrm>
                <a:off x="1743545" y="1549637"/>
                <a:ext cx="7497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		 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3768C-9D75-09C5-D94B-C95BC1C38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45" y="1549637"/>
                <a:ext cx="74974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F60F209-9962-2398-AE29-E483E2C2BFC8}"/>
              </a:ext>
            </a:extLst>
          </p:cNvPr>
          <p:cNvSpPr/>
          <p:nvPr/>
        </p:nvSpPr>
        <p:spPr>
          <a:xfrm>
            <a:off x="4711753" y="154860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C11E6-47C8-68C1-AFA4-13418C592488}"/>
              </a:ext>
            </a:extLst>
          </p:cNvPr>
          <p:cNvSpPr txBox="1"/>
          <p:nvPr/>
        </p:nvSpPr>
        <p:spPr>
          <a:xfrm>
            <a:off x="4711753" y="155410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5A88F-292D-8A2F-0ACF-4CDB65246C61}"/>
              </a:ext>
            </a:extLst>
          </p:cNvPr>
          <p:cNvSpPr/>
          <p:nvPr/>
        </p:nvSpPr>
        <p:spPr>
          <a:xfrm>
            <a:off x="3800187" y="154860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D35B2-9800-C428-1E10-F626D9ED1081}"/>
              </a:ext>
            </a:extLst>
          </p:cNvPr>
          <p:cNvSpPr txBox="1"/>
          <p:nvPr/>
        </p:nvSpPr>
        <p:spPr>
          <a:xfrm>
            <a:off x="3800187" y="155410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6B486-9CB4-9B80-9B96-4CF050074A34}"/>
              </a:ext>
            </a:extLst>
          </p:cNvPr>
          <p:cNvSpPr/>
          <p:nvPr/>
        </p:nvSpPr>
        <p:spPr>
          <a:xfrm>
            <a:off x="2895446" y="154860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87383-B5CA-00AE-4EAF-0B33597DA3E9}"/>
              </a:ext>
            </a:extLst>
          </p:cNvPr>
          <p:cNvSpPr txBox="1"/>
          <p:nvPr/>
        </p:nvSpPr>
        <p:spPr>
          <a:xfrm>
            <a:off x="2895446" y="155410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7BC9A-9678-8009-5CD1-28A0749C34DC}"/>
              </a:ext>
            </a:extLst>
          </p:cNvPr>
          <p:cNvSpPr/>
          <p:nvPr/>
        </p:nvSpPr>
        <p:spPr>
          <a:xfrm>
            <a:off x="5591156" y="154860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C2064-C5D2-2780-4437-E595A0D5E5A7}"/>
              </a:ext>
            </a:extLst>
          </p:cNvPr>
          <p:cNvSpPr txBox="1"/>
          <p:nvPr/>
        </p:nvSpPr>
        <p:spPr>
          <a:xfrm>
            <a:off x="5538179" y="1554102"/>
            <a:ext cx="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25074-B1B1-FCB7-0EE2-FFE4775F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146" y="5303898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2C3AC1-0D0A-FD22-01A1-250C51C8736E}"/>
              </a:ext>
            </a:extLst>
          </p:cNvPr>
          <p:cNvSpPr txBox="1"/>
          <p:nvPr/>
        </p:nvSpPr>
        <p:spPr>
          <a:xfrm>
            <a:off x="5323208" y="542111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62A47-3D7A-0BA6-7EEC-40FA2F8B2CF6}"/>
              </a:ext>
            </a:extLst>
          </p:cNvPr>
          <p:cNvSpPr txBox="1"/>
          <p:nvPr/>
        </p:nvSpPr>
        <p:spPr>
          <a:xfrm>
            <a:off x="741689" y="2540254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 with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u="sng" dirty="0">
                <a:latin typeface="Comic Sans MS" panose="030F0702030302020204" pitchFamily="66" charset="0"/>
              </a:rPr>
              <a:t>	  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altogether.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FCB7A-DF96-8F76-0E9B-9D9197AA83E0}"/>
              </a:ext>
            </a:extLst>
          </p:cNvPr>
          <p:cNvSpPr txBox="1"/>
          <p:nvPr/>
        </p:nvSpPr>
        <p:spPr>
          <a:xfrm>
            <a:off x="3651566" y="2534759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393FF-F7C8-FED6-1EA1-948AF58407BA}"/>
              </a:ext>
            </a:extLst>
          </p:cNvPr>
          <p:cNvSpPr txBox="1"/>
          <p:nvPr/>
        </p:nvSpPr>
        <p:spPr>
          <a:xfrm>
            <a:off x="3117876" y="297114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96CB4-276A-556E-86D6-BD342C81A619}"/>
              </a:ext>
            </a:extLst>
          </p:cNvPr>
          <p:cNvSpPr txBox="1"/>
          <p:nvPr/>
        </p:nvSpPr>
        <p:spPr>
          <a:xfrm>
            <a:off x="4019576" y="3813866"/>
            <a:ext cx="73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912E2C-CBEC-0E5D-A656-A94DAEA1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3469557" y="5467555"/>
            <a:ext cx="452687" cy="523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DEDA7-9F7D-6019-816C-E8F89B8EAE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3469557" y="5257684"/>
            <a:ext cx="452687" cy="523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AF707D-2849-A1E6-0633-BA7714640D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3469557" y="5047813"/>
            <a:ext cx="452687" cy="523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11AD9D-8374-61DE-851E-E54BA413E7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3469557" y="4837942"/>
            <a:ext cx="452687" cy="523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BA9484-7277-4E22-9959-0F06419A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3469557" y="4628071"/>
            <a:ext cx="452687" cy="523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82B568-F781-CE44-F892-9C8B687D42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3469557" y="4418200"/>
            <a:ext cx="452687" cy="523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712856-EB73-02DD-F14F-B34DFED5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4310593" y="5462088"/>
            <a:ext cx="452687" cy="523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6ED242-DE2E-F4A1-DA9C-2F7363D715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4310593" y="5252217"/>
            <a:ext cx="452687" cy="52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94ACAC-332F-B9BE-68B7-9C91F47F2E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4310593" y="5042346"/>
            <a:ext cx="452687" cy="523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68E380-B206-FA88-7565-FB2D87CF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4310593" y="4832475"/>
            <a:ext cx="452687" cy="523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E4D15D-142A-4D85-ACEA-AFE61F40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4310593" y="4622604"/>
            <a:ext cx="452687" cy="5237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338D93-A0A6-4492-13E1-1232146F7F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4310593" y="4412733"/>
            <a:ext cx="452687" cy="5237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DF6EFD-3717-5681-C775-CCD372812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5100505" y="5462088"/>
            <a:ext cx="452687" cy="5237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D171C6-7E9F-B341-F659-E735E01F2D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5100505" y="5252217"/>
            <a:ext cx="452687" cy="5237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DFFC59-9F56-D23F-BD1B-1A346774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5100505" y="5042346"/>
            <a:ext cx="452687" cy="523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761924-EBF6-EA02-41EF-22D7EAB3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5100505" y="4832475"/>
            <a:ext cx="452687" cy="523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E599FC-DF3E-F282-6BC8-101FBE9A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5100505" y="4622604"/>
            <a:ext cx="452687" cy="5237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11A54B3-6E48-587B-8DF3-EA18AA72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52" b="9052"/>
          <a:stretch/>
        </p:blipFill>
        <p:spPr>
          <a:xfrm>
            <a:off x="5100505" y="4412733"/>
            <a:ext cx="452687" cy="5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7" grpId="0"/>
      <p:bldP spid="7" grpId="1"/>
      <p:bldP spid="8" grpId="0" animBg="1"/>
      <p:bldP spid="9" grpId="0"/>
      <p:bldP spid="9" grpId="1"/>
      <p:bldP spid="11" grpId="0"/>
      <p:bldP spid="11" grpId="1"/>
      <p:bldP spid="13" grpId="0"/>
      <p:bldP spid="13" grpId="1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983E5-1A7A-BEAD-CD3A-AA2BE2D59465}"/>
              </a:ext>
            </a:extLst>
          </p:cNvPr>
          <p:cNvSpPr txBox="1">
            <a:spLocks/>
          </p:cNvSpPr>
          <p:nvPr/>
        </p:nvSpPr>
        <p:spPr>
          <a:xfrm>
            <a:off x="988822" y="2236340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the rest of the questions on the worksheet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211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8C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8C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8C1B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36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64AC60-D5A8-228D-503A-FA5BBEB99C54}"/>
              </a:ext>
            </a:extLst>
          </p:cNvPr>
          <p:cNvSpPr txBox="1"/>
          <p:nvPr/>
        </p:nvSpPr>
        <p:spPr>
          <a:xfrm>
            <a:off x="69555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Draw 4 groups of 6 counters.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Draw 6 groups of 4 counters.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many counters did you draw in each 	question?</a:t>
            </a:r>
          </a:p>
        </p:txBody>
      </p:sp>
    </p:spTree>
    <p:extLst>
      <p:ext uri="{BB962C8B-B14F-4D97-AF65-F5344CB8AC3E}">
        <p14:creationId xmlns:p14="http://schemas.microsoft.com/office/powerpoint/2010/main" val="309826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5D856-720B-B75D-25CE-F11201FFEAF6}"/>
              </a:ext>
            </a:extLst>
          </p:cNvPr>
          <p:cNvSpPr txBox="1"/>
          <p:nvPr/>
        </p:nvSpPr>
        <p:spPr>
          <a:xfrm>
            <a:off x="69555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Draw 4 groups of 6 counters.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Draw 6 groups of 4 counters.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many counters did you draw in each 	question?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0F2FAA-550E-2D31-68CD-ACD3548FCD12}"/>
              </a:ext>
            </a:extLst>
          </p:cNvPr>
          <p:cNvSpPr/>
          <p:nvPr/>
        </p:nvSpPr>
        <p:spPr>
          <a:xfrm>
            <a:off x="1284034" y="945209"/>
            <a:ext cx="1644855" cy="1467789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F5C6EB-DF6F-CC0E-FC30-E898681FA58F}"/>
              </a:ext>
            </a:extLst>
          </p:cNvPr>
          <p:cNvSpPr/>
          <p:nvPr/>
        </p:nvSpPr>
        <p:spPr>
          <a:xfrm>
            <a:off x="1349489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991E6F-D04C-A704-8070-52BDFE8DE32A}"/>
              </a:ext>
            </a:extLst>
          </p:cNvPr>
          <p:cNvSpPr/>
          <p:nvPr/>
        </p:nvSpPr>
        <p:spPr>
          <a:xfrm>
            <a:off x="2979863" y="945209"/>
            <a:ext cx="1644855" cy="1467789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68B2F9-E4F2-AD66-F6DE-C324A6A6411C}"/>
              </a:ext>
            </a:extLst>
          </p:cNvPr>
          <p:cNvSpPr/>
          <p:nvPr/>
        </p:nvSpPr>
        <p:spPr>
          <a:xfrm>
            <a:off x="4675692" y="945209"/>
            <a:ext cx="1644855" cy="1467789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1D01B8-B283-195E-C6D9-37F1C67DC0D1}"/>
              </a:ext>
            </a:extLst>
          </p:cNvPr>
          <p:cNvSpPr/>
          <p:nvPr/>
        </p:nvSpPr>
        <p:spPr>
          <a:xfrm>
            <a:off x="6371521" y="945209"/>
            <a:ext cx="1644855" cy="1467789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F23E36-4662-D809-2BF5-BEDE7763688D}"/>
              </a:ext>
            </a:extLst>
          </p:cNvPr>
          <p:cNvSpPr/>
          <p:nvPr/>
        </p:nvSpPr>
        <p:spPr>
          <a:xfrm>
            <a:off x="1875160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902A81-AF51-6362-393D-C05AAE585269}"/>
              </a:ext>
            </a:extLst>
          </p:cNvPr>
          <p:cNvSpPr/>
          <p:nvPr/>
        </p:nvSpPr>
        <p:spPr>
          <a:xfrm>
            <a:off x="2400831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0B67C4-2E08-99DF-2625-3EF9D9055D5D}"/>
              </a:ext>
            </a:extLst>
          </p:cNvPr>
          <p:cNvSpPr/>
          <p:nvPr/>
        </p:nvSpPr>
        <p:spPr>
          <a:xfrm>
            <a:off x="1349489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32B850-0AD9-5683-A5A4-47E979706E9F}"/>
              </a:ext>
            </a:extLst>
          </p:cNvPr>
          <p:cNvSpPr/>
          <p:nvPr/>
        </p:nvSpPr>
        <p:spPr>
          <a:xfrm>
            <a:off x="1875160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E78C43-5AAB-0B50-E86F-330FFD660A02}"/>
              </a:ext>
            </a:extLst>
          </p:cNvPr>
          <p:cNvSpPr/>
          <p:nvPr/>
        </p:nvSpPr>
        <p:spPr>
          <a:xfrm>
            <a:off x="2400831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4D0F00-1A70-5AEB-FD4D-27D2FDBE1F44}"/>
              </a:ext>
            </a:extLst>
          </p:cNvPr>
          <p:cNvSpPr/>
          <p:nvPr/>
        </p:nvSpPr>
        <p:spPr>
          <a:xfrm>
            <a:off x="3060614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ADC749-2BF8-216C-B774-2E78B5626BD2}"/>
              </a:ext>
            </a:extLst>
          </p:cNvPr>
          <p:cNvSpPr/>
          <p:nvPr/>
        </p:nvSpPr>
        <p:spPr>
          <a:xfrm>
            <a:off x="3586285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126A71-9C6D-499C-282F-1B8DDE6C0C98}"/>
              </a:ext>
            </a:extLst>
          </p:cNvPr>
          <p:cNvSpPr/>
          <p:nvPr/>
        </p:nvSpPr>
        <p:spPr>
          <a:xfrm>
            <a:off x="4111956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C0BA9-F8C5-1D38-9824-F1E661DFC610}"/>
              </a:ext>
            </a:extLst>
          </p:cNvPr>
          <p:cNvSpPr/>
          <p:nvPr/>
        </p:nvSpPr>
        <p:spPr>
          <a:xfrm>
            <a:off x="3060614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6D92FC-F7D6-BF75-4280-BA0C88D2DB66}"/>
              </a:ext>
            </a:extLst>
          </p:cNvPr>
          <p:cNvSpPr/>
          <p:nvPr/>
        </p:nvSpPr>
        <p:spPr>
          <a:xfrm>
            <a:off x="3586285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265048-6914-7FA1-EC4B-44ECB761B032}"/>
              </a:ext>
            </a:extLst>
          </p:cNvPr>
          <p:cNvSpPr/>
          <p:nvPr/>
        </p:nvSpPr>
        <p:spPr>
          <a:xfrm>
            <a:off x="4111956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A86A6E-77C4-AD06-8ACA-6C99D61E4DCB}"/>
              </a:ext>
            </a:extLst>
          </p:cNvPr>
          <p:cNvSpPr/>
          <p:nvPr/>
        </p:nvSpPr>
        <p:spPr>
          <a:xfrm>
            <a:off x="4746739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3EB425-3BF6-236A-0714-614348A060ED}"/>
              </a:ext>
            </a:extLst>
          </p:cNvPr>
          <p:cNvSpPr/>
          <p:nvPr/>
        </p:nvSpPr>
        <p:spPr>
          <a:xfrm>
            <a:off x="5272410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F89F8-D4F6-7A4C-ACDA-0ADFEFBF05D9}"/>
              </a:ext>
            </a:extLst>
          </p:cNvPr>
          <p:cNvSpPr/>
          <p:nvPr/>
        </p:nvSpPr>
        <p:spPr>
          <a:xfrm>
            <a:off x="5798081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C71362-C1E7-CDA9-2E51-D79968F6A4F7}"/>
              </a:ext>
            </a:extLst>
          </p:cNvPr>
          <p:cNvSpPr/>
          <p:nvPr/>
        </p:nvSpPr>
        <p:spPr>
          <a:xfrm>
            <a:off x="4746739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A99FC1-CA4D-0AA7-E3EF-21870C29B7B9}"/>
              </a:ext>
            </a:extLst>
          </p:cNvPr>
          <p:cNvSpPr/>
          <p:nvPr/>
        </p:nvSpPr>
        <p:spPr>
          <a:xfrm>
            <a:off x="5272410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AC89FE-71EE-31F2-D173-C4D9A5B60EDE}"/>
              </a:ext>
            </a:extLst>
          </p:cNvPr>
          <p:cNvSpPr/>
          <p:nvPr/>
        </p:nvSpPr>
        <p:spPr>
          <a:xfrm>
            <a:off x="5798081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0AFDEE-DB2C-E036-8F91-F06B9B10E678}"/>
              </a:ext>
            </a:extLst>
          </p:cNvPr>
          <p:cNvSpPr/>
          <p:nvPr/>
        </p:nvSpPr>
        <p:spPr>
          <a:xfrm>
            <a:off x="6436876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56997E-D389-F63F-5F09-971F84A41450}"/>
              </a:ext>
            </a:extLst>
          </p:cNvPr>
          <p:cNvSpPr/>
          <p:nvPr/>
        </p:nvSpPr>
        <p:spPr>
          <a:xfrm>
            <a:off x="6962547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310415-B7DD-0F44-F0B6-D1975A6494A2}"/>
              </a:ext>
            </a:extLst>
          </p:cNvPr>
          <p:cNvSpPr/>
          <p:nvPr/>
        </p:nvSpPr>
        <p:spPr>
          <a:xfrm>
            <a:off x="7488218" y="11757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7F5859-AE66-97DC-63D5-7A9542E110F3}"/>
              </a:ext>
            </a:extLst>
          </p:cNvPr>
          <p:cNvSpPr/>
          <p:nvPr/>
        </p:nvSpPr>
        <p:spPr>
          <a:xfrm>
            <a:off x="6436876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5BC969-2F44-984D-FB4C-64961AA39A4C}"/>
              </a:ext>
            </a:extLst>
          </p:cNvPr>
          <p:cNvSpPr/>
          <p:nvPr/>
        </p:nvSpPr>
        <p:spPr>
          <a:xfrm>
            <a:off x="6962547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1A0DAD-22EE-8F5E-4F6C-3FB476839F97}"/>
              </a:ext>
            </a:extLst>
          </p:cNvPr>
          <p:cNvSpPr/>
          <p:nvPr/>
        </p:nvSpPr>
        <p:spPr>
          <a:xfrm>
            <a:off x="7488218" y="17218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7E5029-5275-2F24-380A-0D71F2742113}"/>
              </a:ext>
            </a:extLst>
          </p:cNvPr>
          <p:cNvSpPr/>
          <p:nvPr/>
        </p:nvSpPr>
        <p:spPr>
          <a:xfrm>
            <a:off x="1323538" y="2996263"/>
            <a:ext cx="2029262" cy="96977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FF23722-6EB1-175E-3AE9-21F6F433C649}"/>
              </a:ext>
            </a:extLst>
          </p:cNvPr>
          <p:cNvSpPr/>
          <p:nvPr/>
        </p:nvSpPr>
        <p:spPr>
          <a:xfrm>
            <a:off x="1323537" y="4027672"/>
            <a:ext cx="2029262" cy="96977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6EC2B4-8B4B-431C-C0C1-11BDA5D24E0C}"/>
              </a:ext>
            </a:extLst>
          </p:cNvPr>
          <p:cNvSpPr/>
          <p:nvPr/>
        </p:nvSpPr>
        <p:spPr>
          <a:xfrm>
            <a:off x="3640642" y="2996263"/>
            <a:ext cx="2029262" cy="96977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8F1490-374C-D5F9-BACB-A530C035A86F}"/>
              </a:ext>
            </a:extLst>
          </p:cNvPr>
          <p:cNvSpPr/>
          <p:nvPr/>
        </p:nvSpPr>
        <p:spPr>
          <a:xfrm>
            <a:off x="3640641" y="4027672"/>
            <a:ext cx="2029262" cy="96977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4EBC9D9-0089-7A07-67D5-A03A1B25E3D8}"/>
              </a:ext>
            </a:extLst>
          </p:cNvPr>
          <p:cNvSpPr/>
          <p:nvPr/>
        </p:nvSpPr>
        <p:spPr>
          <a:xfrm>
            <a:off x="5957746" y="2996263"/>
            <a:ext cx="2029262" cy="96977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B27CFFA-C679-896D-4C4F-A0439BCA6398}"/>
              </a:ext>
            </a:extLst>
          </p:cNvPr>
          <p:cNvSpPr/>
          <p:nvPr/>
        </p:nvSpPr>
        <p:spPr>
          <a:xfrm>
            <a:off x="5957745" y="4027672"/>
            <a:ext cx="2029262" cy="96977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587A91-87B7-B8FC-DD0B-83CB67B56F43}"/>
              </a:ext>
            </a:extLst>
          </p:cNvPr>
          <p:cNvSpPr/>
          <p:nvPr/>
        </p:nvSpPr>
        <p:spPr>
          <a:xfrm>
            <a:off x="1349489" y="32606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1F320AE-F66A-5881-4455-A0EA805D14D0}"/>
              </a:ext>
            </a:extLst>
          </p:cNvPr>
          <p:cNvSpPr/>
          <p:nvPr/>
        </p:nvSpPr>
        <p:spPr>
          <a:xfrm>
            <a:off x="1856452" y="32606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C52270-ACF7-E220-5513-F36F784FF937}"/>
              </a:ext>
            </a:extLst>
          </p:cNvPr>
          <p:cNvSpPr/>
          <p:nvPr/>
        </p:nvSpPr>
        <p:spPr>
          <a:xfrm>
            <a:off x="2363415" y="32606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D40086-52F1-F4F9-8096-11DD739462A6}"/>
              </a:ext>
            </a:extLst>
          </p:cNvPr>
          <p:cNvSpPr/>
          <p:nvPr/>
        </p:nvSpPr>
        <p:spPr>
          <a:xfrm>
            <a:off x="2870379" y="32606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143B2F-D7FF-603D-5DD1-83A29FD4968B}"/>
              </a:ext>
            </a:extLst>
          </p:cNvPr>
          <p:cNvSpPr/>
          <p:nvPr/>
        </p:nvSpPr>
        <p:spPr>
          <a:xfrm>
            <a:off x="1349489" y="429727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43CB68-09D2-0302-3181-2B4D298244D8}"/>
              </a:ext>
            </a:extLst>
          </p:cNvPr>
          <p:cNvSpPr/>
          <p:nvPr/>
        </p:nvSpPr>
        <p:spPr>
          <a:xfrm>
            <a:off x="1856452" y="429727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AC31CA9-A8A8-1274-5B54-9AE4339EE34F}"/>
              </a:ext>
            </a:extLst>
          </p:cNvPr>
          <p:cNvSpPr/>
          <p:nvPr/>
        </p:nvSpPr>
        <p:spPr>
          <a:xfrm>
            <a:off x="2363415" y="429727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70C0BD-5CD2-83C9-34ED-5C9135665254}"/>
              </a:ext>
            </a:extLst>
          </p:cNvPr>
          <p:cNvSpPr/>
          <p:nvPr/>
        </p:nvSpPr>
        <p:spPr>
          <a:xfrm>
            <a:off x="2870379" y="429727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CE35452-DDA0-C2A9-6E6F-5D9D347FCD98}"/>
              </a:ext>
            </a:extLst>
          </p:cNvPr>
          <p:cNvSpPr/>
          <p:nvPr/>
        </p:nvSpPr>
        <p:spPr>
          <a:xfrm>
            <a:off x="3672088" y="32680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7F8EC40-F564-7334-1365-F5BCC9236374}"/>
              </a:ext>
            </a:extLst>
          </p:cNvPr>
          <p:cNvSpPr/>
          <p:nvPr/>
        </p:nvSpPr>
        <p:spPr>
          <a:xfrm>
            <a:off x="4179051" y="32680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4EC954B-222D-74A7-AC34-49B697E9EDB8}"/>
              </a:ext>
            </a:extLst>
          </p:cNvPr>
          <p:cNvSpPr/>
          <p:nvPr/>
        </p:nvSpPr>
        <p:spPr>
          <a:xfrm>
            <a:off x="4686014" y="32680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EE9F6D-E2C7-2BAC-ACA4-454A699260FE}"/>
              </a:ext>
            </a:extLst>
          </p:cNvPr>
          <p:cNvSpPr/>
          <p:nvPr/>
        </p:nvSpPr>
        <p:spPr>
          <a:xfrm>
            <a:off x="5192978" y="326804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2CCBE1-1B78-DE38-6C17-9FD5CA0FBF56}"/>
              </a:ext>
            </a:extLst>
          </p:cNvPr>
          <p:cNvSpPr/>
          <p:nvPr/>
        </p:nvSpPr>
        <p:spPr>
          <a:xfrm>
            <a:off x="3672088" y="430466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B0B4C72-9F38-8330-C3AD-48CDBA8D3B3A}"/>
              </a:ext>
            </a:extLst>
          </p:cNvPr>
          <p:cNvSpPr/>
          <p:nvPr/>
        </p:nvSpPr>
        <p:spPr>
          <a:xfrm>
            <a:off x="4179051" y="430466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4514F5-F013-1EAF-C677-B159D7A1432E}"/>
              </a:ext>
            </a:extLst>
          </p:cNvPr>
          <p:cNvSpPr/>
          <p:nvPr/>
        </p:nvSpPr>
        <p:spPr>
          <a:xfrm>
            <a:off x="4686014" y="430466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236C751-426D-0FCA-99A1-C1702B4F3B75}"/>
              </a:ext>
            </a:extLst>
          </p:cNvPr>
          <p:cNvSpPr/>
          <p:nvPr/>
        </p:nvSpPr>
        <p:spPr>
          <a:xfrm>
            <a:off x="5192978" y="430466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FFFCB9-909F-54AE-6DDD-A0DE0529DE77}"/>
              </a:ext>
            </a:extLst>
          </p:cNvPr>
          <p:cNvSpPr/>
          <p:nvPr/>
        </p:nvSpPr>
        <p:spPr>
          <a:xfrm>
            <a:off x="5980674" y="326660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31FAD18-9F80-399A-70EB-01D21A6BAF14}"/>
              </a:ext>
            </a:extLst>
          </p:cNvPr>
          <p:cNvSpPr/>
          <p:nvPr/>
        </p:nvSpPr>
        <p:spPr>
          <a:xfrm>
            <a:off x="6487637" y="326660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FDEDA8-4E12-0180-5A69-1B257C381C49}"/>
              </a:ext>
            </a:extLst>
          </p:cNvPr>
          <p:cNvSpPr/>
          <p:nvPr/>
        </p:nvSpPr>
        <p:spPr>
          <a:xfrm>
            <a:off x="6994600" y="326660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E56D7E-BB5B-5367-2479-7BC9F518A4D9}"/>
              </a:ext>
            </a:extLst>
          </p:cNvPr>
          <p:cNvSpPr/>
          <p:nvPr/>
        </p:nvSpPr>
        <p:spPr>
          <a:xfrm>
            <a:off x="7501564" y="326660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02137AB-1EA5-ED7E-0DC7-720E152712E5}"/>
              </a:ext>
            </a:extLst>
          </p:cNvPr>
          <p:cNvSpPr/>
          <p:nvPr/>
        </p:nvSpPr>
        <p:spPr>
          <a:xfrm>
            <a:off x="5980674" y="430322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E6AEFC6-3AD5-A791-0E26-FEC31F134558}"/>
              </a:ext>
            </a:extLst>
          </p:cNvPr>
          <p:cNvSpPr/>
          <p:nvPr/>
        </p:nvSpPr>
        <p:spPr>
          <a:xfrm>
            <a:off x="6487637" y="430322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2B830F-21A8-1F53-6F5C-67B4BABBBC93}"/>
              </a:ext>
            </a:extLst>
          </p:cNvPr>
          <p:cNvSpPr/>
          <p:nvPr/>
        </p:nvSpPr>
        <p:spPr>
          <a:xfrm>
            <a:off x="6994600" y="430322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804BE6B-4098-5752-6BF0-5DE6D4DE21CA}"/>
              </a:ext>
            </a:extLst>
          </p:cNvPr>
          <p:cNvSpPr/>
          <p:nvPr/>
        </p:nvSpPr>
        <p:spPr>
          <a:xfrm>
            <a:off x="7501564" y="430322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34C51-CCDF-D55B-3A1D-9887AEBA0CAF}"/>
              </a:ext>
            </a:extLst>
          </p:cNvPr>
          <p:cNvSpPr txBox="1"/>
          <p:nvPr/>
        </p:nvSpPr>
        <p:spPr>
          <a:xfrm>
            <a:off x="5750039" y="5601810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5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6A913-16DF-D61E-5C4C-D87BB05FD6AB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22D414-D328-FECE-64DA-DE915DC440CE}"/>
                  </a:ext>
                </a:extLst>
              </p:cNvPr>
              <p:cNvSpPr txBox="1"/>
              <p:nvPr/>
            </p:nvSpPr>
            <p:spPr>
              <a:xfrm>
                <a:off x="741689" y="4262851"/>
                <a:ext cx="749747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There are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	</a:t>
                </a:r>
                <a:r>
                  <a:rPr lang="en-GB" sz="2800" dirty="0">
                    <a:latin typeface="Comic Sans MS" panose="030F0702030302020204" pitchFamily="66" charset="0"/>
                  </a:rPr>
                  <a:t> equal groups with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  </a:t>
                </a:r>
                <a:r>
                  <a:rPr lang="en-GB" sz="2800" dirty="0">
                    <a:latin typeface="Comic Sans MS" panose="030F0702030302020204" pitchFamily="66" charset="0"/>
                  </a:rPr>
                  <a:t> in each group.</a:t>
                </a:r>
              </a:p>
              <a:p>
                <a:pPr algn="ctr"/>
                <a:endParaRPr lang="en-GB" sz="2800" u="sng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22D414-D328-FECE-64DA-DE915DC4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9" y="4262851"/>
                <a:ext cx="7497474" cy="1815882"/>
              </a:xfrm>
              <a:prstGeom prst="rect">
                <a:avLst/>
              </a:prstGeom>
              <a:blipFill>
                <a:blip r:embed="rId2"/>
                <a:stretch>
                  <a:fillRect t="-335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693339-C8FB-C087-22F5-840CE21617EF}"/>
              </a:ext>
            </a:extLst>
          </p:cNvPr>
          <p:cNvSpPr txBox="1"/>
          <p:nvPr/>
        </p:nvSpPr>
        <p:spPr>
          <a:xfrm>
            <a:off x="3648981" y="426197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5B68A-3D27-9DD9-94D2-90780F45F7F0}"/>
              </a:ext>
            </a:extLst>
          </p:cNvPr>
          <p:cNvSpPr txBox="1"/>
          <p:nvPr/>
        </p:nvSpPr>
        <p:spPr>
          <a:xfrm>
            <a:off x="3117876" y="46937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6" name="Picture 5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0F8DB5B4-55D1-7A6A-7AF9-7A615A39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76" y="990525"/>
            <a:ext cx="1447067" cy="3276600"/>
          </a:xfrm>
          <a:prstGeom prst="rect">
            <a:avLst/>
          </a:prstGeom>
        </p:spPr>
      </p:pic>
      <p:pic>
        <p:nvPicPr>
          <p:cNvPr id="7" name="Picture 6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6E101CB4-B144-E705-CB17-02724B43E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07" y="990525"/>
            <a:ext cx="1447067" cy="3276600"/>
          </a:xfrm>
          <a:prstGeom prst="rect">
            <a:avLst/>
          </a:prstGeom>
        </p:spPr>
      </p:pic>
      <p:pic>
        <p:nvPicPr>
          <p:cNvPr id="8" name="Picture 7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4EBED1C4-EDFE-5BB8-39FA-C0DF9C18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38" y="990525"/>
            <a:ext cx="1447067" cy="3276600"/>
          </a:xfrm>
          <a:prstGeom prst="rect">
            <a:avLst/>
          </a:prstGeom>
        </p:spPr>
      </p:pic>
      <p:pic>
        <p:nvPicPr>
          <p:cNvPr id="9" name="Picture 8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DC45D523-08BA-C30B-9B9E-85C26162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69" y="990525"/>
            <a:ext cx="1447067" cy="3276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ADC2878-445A-3C31-97B1-23ACC4C71D67}"/>
              </a:ext>
            </a:extLst>
          </p:cNvPr>
          <p:cNvSpPr/>
          <p:nvPr/>
        </p:nvSpPr>
        <p:spPr>
          <a:xfrm>
            <a:off x="1701275" y="361950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4EAAFF-67B3-F77E-D39D-5A538676A2FB}"/>
              </a:ext>
            </a:extLst>
          </p:cNvPr>
          <p:cNvSpPr/>
          <p:nvPr/>
        </p:nvSpPr>
        <p:spPr>
          <a:xfrm>
            <a:off x="1701275" y="300267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F68170-9ADC-23E5-770C-748239364357}"/>
              </a:ext>
            </a:extLst>
          </p:cNvPr>
          <p:cNvSpPr/>
          <p:nvPr/>
        </p:nvSpPr>
        <p:spPr>
          <a:xfrm>
            <a:off x="1701275" y="240111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AB2F-E7CF-3D60-F1D2-879BB49B4B28}"/>
              </a:ext>
            </a:extLst>
          </p:cNvPr>
          <p:cNvSpPr/>
          <p:nvPr/>
        </p:nvSpPr>
        <p:spPr>
          <a:xfrm>
            <a:off x="1701275" y="178428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DF7D5C-7DFF-70BD-79F3-5C9B5C2B5FA6}"/>
              </a:ext>
            </a:extLst>
          </p:cNvPr>
          <p:cNvSpPr/>
          <p:nvPr/>
        </p:nvSpPr>
        <p:spPr>
          <a:xfrm>
            <a:off x="1701275" y="116746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173CA8-4A54-F91D-C05D-83CF77EF74D4}"/>
              </a:ext>
            </a:extLst>
          </p:cNvPr>
          <p:cNvSpPr/>
          <p:nvPr/>
        </p:nvSpPr>
        <p:spPr>
          <a:xfrm>
            <a:off x="3291385" y="36266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50C345-1F7C-1136-C41B-FE91C9A664DD}"/>
              </a:ext>
            </a:extLst>
          </p:cNvPr>
          <p:cNvSpPr/>
          <p:nvPr/>
        </p:nvSpPr>
        <p:spPr>
          <a:xfrm>
            <a:off x="3291385" y="300981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E5F8D2-59B2-153E-5FB7-0AA64FB3384D}"/>
              </a:ext>
            </a:extLst>
          </p:cNvPr>
          <p:cNvSpPr/>
          <p:nvPr/>
        </p:nvSpPr>
        <p:spPr>
          <a:xfrm>
            <a:off x="3291385" y="240825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57463C-5112-20FF-6263-6F0A0572E8E5}"/>
              </a:ext>
            </a:extLst>
          </p:cNvPr>
          <p:cNvSpPr/>
          <p:nvPr/>
        </p:nvSpPr>
        <p:spPr>
          <a:xfrm>
            <a:off x="3291385" y="179142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1E467C-5AC2-8677-F9CE-7C6B471C8883}"/>
              </a:ext>
            </a:extLst>
          </p:cNvPr>
          <p:cNvSpPr/>
          <p:nvPr/>
        </p:nvSpPr>
        <p:spPr>
          <a:xfrm>
            <a:off x="3291385" y="117460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322CDD-90ED-4B6B-BBDA-0A9F204B6934}"/>
              </a:ext>
            </a:extLst>
          </p:cNvPr>
          <p:cNvSpPr/>
          <p:nvPr/>
        </p:nvSpPr>
        <p:spPr>
          <a:xfrm>
            <a:off x="4885808" y="362305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3C890C-150D-2E3D-BDDD-204FBB70AC46}"/>
              </a:ext>
            </a:extLst>
          </p:cNvPr>
          <p:cNvSpPr/>
          <p:nvPr/>
        </p:nvSpPr>
        <p:spPr>
          <a:xfrm>
            <a:off x="4885808" y="300623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E43750-7323-9876-35EB-0056BF92A520}"/>
              </a:ext>
            </a:extLst>
          </p:cNvPr>
          <p:cNvSpPr/>
          <p:nvPr/>
        </p:nvSpPr>
        <p:spPr>
          <a:xfrm>
            <a:off x="4885808" y="240466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ED1351-AE81-FBE4-BCEC-AFFF74942CC9}"/>
              </a:ext>
            </a:extLst>
          </p:cNvPr>
          <p:cNvSpPr/>
          <p:nvPr/>
        </p:nvSpPr>
        <p:spPr>
          <a:xfrm>
            <a:off x="4885808" y="17878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4E09C8-5FB7-0A3E-0C0A-2FBE09A8E434}"/>
              </a:ext>
            </a:extLst>
          </p:cNvPr>
          <p:cNvSpPr/>
          <p:nvPr/>
        </p:nvSpPr>
        <p:spPr>
          <a:xfrm>
            <a:off x="4885808" y="117101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8FA29-DCE6-8499-BA1F-EB2950EDCEFC}"/>
              </a:ext>
            </a:extLst>
          </p:cNvPr>
          <p:cNvSpPr/>
          <p:nvPr/>
        </p:nvSpPr>
        <p:spPr>
          <a:xfrm>
            <a:off x="6475267" y="36258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007BF-0A9A-9EC0-9D57-0BE8522E2F68}"/>
              </a:ext>
            </a:extLst>
          </p:cNvPr>
          <p:cNvSpPr/>
          <p:nvPr/>
        </p:nvSpPr>
        <p:spPr>
          <a:xfrm>
            <a:off x="6475267" y="300902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AC9582-4F8C-02CF-1A64-CA8E5532E616}"/>
              </a:ext>
            </a:extLst>
          </p:cNvPr>
          <p:cNvSpPr/>
          <p:nvPr/>
        </p:nvSpPr>
        <p:spPr>
          <a:xfrm>
            <a:off x="6475267" y="240746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16C010-B6CA-F783-7BE6-2F5E1558DED5}"/>
              </a:ext>
            </a:extLst>
          </p:cNvPr>
          <p:cNvSpPr/>
          <p:nvPr/>
        </p:nvSpPr>
        <p:spPr>
          <a:xfrm>
            <a:off x="6475267" y="179063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BB4892-76B9-6D87-E0BB-4AA503050115}"/>
              </a:ext>
            </a:extLst>
          </p:cNvPr>
          <p:cNvSpPr/>
          <p:nvPr/>
        </p:nvSpPr>
        <p:spPr>
          <a:xfrm>
            <a:off x="6475267" y="117381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901049-5867-A2DA-B481-E2CE157339A0}"/>
              </a:ext>
            </a:extLst>
          </p:cNvPr>
          <p:cNvSpPr/>
          <p:nvPr/>
        </p:nvSpPr>
        <p:spPr>
          <a:xfrm>
            <a:off x="2313719" y="361950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6B0F-98AE-90F7-B3C4-69DD96694DC3}"/>
              </a:ext>
            </a:extLst>
          </p:cNvPr>
          <p:cNvSpPr/>
          <p:nvPr/>
        </p:nvSpPr>
        <p:spPr>
          <a:xfrm>
            <a:off x="3909660" y="361950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02121E-34F5-0537-FC22-FB17A35D46DB}"/>
              </a:ext>
            </a:extLst>
          </p:cNvPr>
          <p:cNvSpPr/>
          <p:nvPr/>
        </p:nvSpPr>
        <p:spPr>
          <a:xfrm>
            <a:off x="5500654" y="36258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98C8529-C683-4A69-F8DD-D5ADED114AD9}"/>
              </a:ext>
            </a:extLst>
          </p:cNvPr>
          <p:cNvSpPr/>
          <p:nvPr/>
        </p:nvSpPr>
        <p:spPr>
          <a:xfrm>
            <a:off x="7077975" y="362585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7DC8F-4A86-D4D7-60D8-1585C22156D6}"/>
              </a:ext>
            </a:extLst>
          </p:cNvPr>
          <p:cNvSpPr/>
          <p:nvPr/>
        </p:nvSpPr>
        <p:spPr>
          <a:xfrm>
            <a:off x="2141773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F6CD5F-065B-A788-BA0D-ECC3B70624DB}"/>
              </a:ext>
            </a:extLst>
          </p:cNvPr>
          <p:cNvSpPr/>
          <p:nvPr/>
        </p:nvSpPr>
        <p:spPr>
          <a:xfrm>
            <a:off x="3052514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6DA502-666B-8B4C-CFCD-8F7C535A7B13}"/>
              </a:ext>
            </a:extLst>
          </p:cNvPr>
          <p:cNvSpPr/>
          <p:nvPr/>
        </p:nvSpPr>
        <p:spPr>
          <a:xfrm>
            <a:off x="3956341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9D5F8F-915A-8B02-599C-8702E4A9CD9B}"/>
              </a:ext>
            </a:extLst>
          </p:cNvPr>
          <p:cNvSpPr/>
          <p:nvPr/>
        </p:nvSpPr>
        <p:spPr>
          <a:xfrm>
            <a:off x="4867082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7ED6E0-812C-1FC0-C3C5-2CC9D0959AE9}"/>
              </a:ext>
            </a:extLst>
          </p:cNvPr>
          <p:cNvSpPr txBox="1"/>
          <p:nvPr/>
        </p:nvSpPr>
        <p:spPr>
          <a:xfrm>
            <a:off x="2138217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E08E49-27A7-A957-92B6-E0EAC8733571}"/>
              </a:ext>
            </a:extLst>
          </p:cNvPr>
          <p:cNvSpPr txBox="1"/>
          <p:nvPr/>
        </p:nvSpPr>
        <p:spPr>
          <a:xfrm>
            <a:off x="3042044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963199-5012-5FA9-4C8C-BD20C066864A}"/>
              </a:ext>
            </a:extLst>
          </p:cNvPr>
          <p:cNvSpPr txBox="1"/>
          <p:nvPr/>
        </p:nvSpPr>
        <p:spPr>
          <a:xfrm>
            <a:off x="3956341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CE6A1D-03E7-2C6A-01D7-3699842D9B25}"/>
              </a:ext>
            </a:extLst>
          </p:cNvPr>
          <p:cNvSpPr txBox="1"/>
          <p:nvPr/>
        </p:nvSpPr>
        <p:spPr>
          <a:xfrm>
            <a:off x="4867082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9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1CDCC-921B-037F-4910-DD71AD13DA00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71B5A-1789-B2D2-5757-218E17F24D5C}"/>
                  </a:ext>
                </a:extLst>
              </p:cNvPr>
              <p:cNvSpPr txBox="1"/>
              <p:nvPr/>
            </p:nvSpPr>
            <p:spPr>
              <a:xfrm>
                <a:off x="741689" y="4262851"/>
                <a:ext cx="749747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There are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	</a:t>
                </a:r>
                <a:r>
                  <a:rPr lang="en-GB" sz="2800" dirty="0">
                    <a:latin typeface="Comic Sans MS" panose="030F0702030302020204" pitchFamily="66" charset="0"/>
                  </a:rPr>
                  <a:t> equal groups with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  </a:t>
                </a:r>
                <a:r>
                  <a:rPr lang="en-GB" sz="2800" dirty="0">
                    <a:latin typeface="Comic Sans MS" panose="030F0702030302020204" pitchFamily="66" charset="0"/>
                  </a:rPr>
                  <a:t> in each group.</a:t>
                </a:r>
              </a:p>
              <a:p>
                <a:pPr algn="ctr"/>
                <a:endParaRPr lang="en-GB" sz="2800" u="sng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71B5A-1789-B2D2-5757-218E17F24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9" y="4262851"/>
                <a:ext cx="7497474" cy="1815882"/>
              </a:xfrm>
              <a:prstGeom prst="rect">
                <a:avLst/>
              </a:prstGeom>
              <a:blipFill>
                <a:blip r:embed="rId2"/>
                <a:stretch>
                  <a:fillRect t="-335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090FDA9-82BC-8527-8469-90ED07ADEA2E}"/>
              </a:ext>
            </a:extLst>
          </p:cNvPr>
          <p:cNvSpPr txBox="1"/>
          <p:nvPr/>
        </p:nvSpPr>
        <p:spPr>
          <a:xfrm>
            <a:off x="3648981" y="426197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16570-B4D0-7B1E-10D8-3431DFA5D85B}"/>
              </a:ext>
            </a:extLst>
          </p:cNvPr>
          <p:cNvSpPr txBox="1"/>
          <p:nvPr/>
        </p:nvSpPr>
        <p:spPr>
          <a:xfrm>
            <a:off x="3117876" y="46937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2B41F-55C4-BC1D-9169-88C9625F2838}"/>
              </a:ext>
            </a:extLst>
          </p:cNvPr>
          <p:cNvSpPr/>
          <p:nvPr/>
        </p:nvSpPr>
        <p:spPr>
          <a:xfrm>
            <a:off x="3052514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7C185-C225-C310-740B-2CF7F6AC0299}"/>
              </a:ext>
            </a:extLst>
          </p:cNvPr>
          <p:cNvSpPr/>
          <p:nvPr/>
        </p:nvSpPr>
        <p:spPr>
          <a:xfrm>
            <a:off x="3956341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8B989-4420-61D4-9246-E7FDFE4BBA85}"/>
              </a:ext>
            </a:extLst>
          </p:cNvPr>
          <p:cNvSpPr/>
          <p:nvPr/>
        </p:nvSpPr>
        <p:spPr>
          <a:xfrm>
            <a:off x="4867082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27B63-4C7A-4AFF-5B82-2C6D11327D51}"/>
              </a:ext>
            </a:extLst>
          </p:cNvPr>
          <p:cNvSpPr txBox="1"/>
          <p:nvPr/>
        </p:nvSpPr>
        <p:spPr>
          <a:xfrm>
            <a:off x="3042044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18159-2E00-6A8E-E1CB-4EE387BB0775}"/>
              </a:ext>
            </a:extLst>
          </p:cNvPr>
          <p:cNvSpPr txBox="1"/>
          <p:nvPr/>
        </p:nvSpPr>
        <p:spPr>
          <a:xfrm>
            <a:off x="3956341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0F118-34C5-F3D7-91C1-3D71F7E0EC93}"/>
              </a:ext>
            </a:extLst>
          </p:cNvPr>
          <p:cNvSpPr txBox="1"/>
          <p:nvPr/>
        </p:nvSpPr>
        <p:spPr>
          <a:xfrm>
            <a:off x="4867082" y="556362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CEBFDBAB-BD54-F79B-7332-1364CB41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696846" y="3070359"/>
            <a:ext cx="842059" cy="951319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1D27A097-EC8F-94C0-AECF-598B375CB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696846" y="2676035"/>
            <a:ext cx="842059" cy="951319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EA24CB1-1FC6-8B23-B500-75A85661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696846" y="2281711"/>
            <a:ext cx="842059" cy="951319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72CB2E6-452E-541C-3BCA-3281E5628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696846" y="1887387"/>
            <a:ext cx="842059" cy="951319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10043274-771B-B131-E37A-ED1B39A49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696846" y="1493063"/>
            <a:ext cx="842059" cy="951319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0562C79D-BC04-01E1-29D5-29DEDC301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058531" y="3070359"/>
            <a:ext cx="842059" cy="951319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33D59EC0-7994-2C5F-FC66-F2E8E47BC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058531" y="2676035"/>
            <a:ext cx="842059" cy="95131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3D4FE067-4DDD-68EE-64E3-31D84BDBE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058531" y="2281711"/>
            <a:ext cx="842059" cy="951319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D6A40F96-1A6C-A0AA-6CB4-6F0EFC33C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058531" y="1887387"/>
            <a:ext cx="842059" cy="951319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A993076B-6FFB-C9DC-A16C-C6F53B8D1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058531" y="1493063"/>
            <a:ext cx="842059" cy="951319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866EB34-DAD5-C00A-6243-3FD10E001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420216" y="3070359"/>
            <a:ext cx="842059" cy="95131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ADA694E0-83CD-D96D-735C-2BD7885D0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420216" y="2676035"/>
            <a:ext cx="842059" cy="951319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3405DEC4-7CDD-0734-FC2B-9C0CAF430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420216" y="2281711"/>
            <a:ext cx="842059" cy="951319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9BBACC9-3CD1-8EA7-650F-4CA7E8B30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420216" y="1887387"/>
            <a:ext cx="842059" cy="951319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F8221E49-CD55-3ECB-00A7-E57075514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420216" y="1493063"/>
            <a:ext cx="842059" cy="9513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E6900E-3E36-AE8F-48BB-B82DA8F0E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624" y="641447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414EB7-C490-E70E-5DD3-3065F4382F94}"/>
              </a:ext>
            </a:extLst>
          </p:cNvPr>
          <p:cNvSpPr txBox="1"/>
          <p:nvPr/>
        </p:nvSpPr>
        <p:spPr>
          <a:xfrm>
            <a:off x="6255543" y="133880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0219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 animBg="1"/>
      <p:bldP spid="7" grpId="0" animBg="1"/>
      <p:bldP spid="8" grpId="0" animBg="1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E6280-8AAE-DC1B-371B-4A9D3E895E79}"/>
              </a:ext>
            </a:extLst>
          </p:cNvPr>
          <p:cNvSpPr txBox="1"/>
          <p:nvPr/>
        </p:nvSpPr>
        <p:spPr>
          <a:xfrm>
            <a:off x="1255464" y="491750"/>
            <a:ext cx="693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AFDD2-931C-0E40-CE77-182325D96CB8}"/>
                  </a:ext>
                </a:extLst>
              </p:cNvPr>
              <p:cNvSpPr txBox="1"/>
              <p:nvPr/>
            </p:nvSpPr>
            <p:spPr>
              <a:xfrm>
                <a:off x="741689" y="3386551"/>
                <a:ext cx="749747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There are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	</a:t>
                </a:r>
                <a:r>
                  <a:rPr lang="en-GB" sz="2800" dirty="0">
                    <a:latin typeface="Comic Sans MS" panose="030F0702030302020204" pitchFamily="66" charset="0"/>
                  </a:rPr>
                  <a:t> equal groups with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  </a:t>
                </a:r>
                <a:r>
                  <a:rPr lang="en-GB" sz="2800" dirty="0">
                    <a:latin typeface="Comic Sans MS" panose="030F0702030302020204" pitchFamily="66" charset="0"/>
                  </a:rPr>
                  <a:t> in each group.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There are </a:t>
                </a:r>
                <a:r>
                  <a:rPr lang="en-GB" sz="2800" u="sng" dirty="0">
                    <a:latin typeface="Comic Sans MS" panose="030F0702030302020204" pitchFamily="66" charset="0"/>
                  </a:rPr>
                  <a:t>		</a:t>
                </a:r>
                <a:r>
                  <a:rPr lang="en-GB" sz="2800" dirty="0">
                    <a:latin typeface="Comic Sans MS" panose="030F0702030302020204" pitchFamily="66" charset="0"/>
                  </a:rPr>
                  <a:t> cubes altogether.</a:t>
                </a:r>
              </a:p>
              <a:p>
                <a:pPr algn="ctr"/>
                <a:endParaRPr lang="en-GB" sz="2800" u="sng" dirty="0">
                  <a:latin typeface="Comic Sans MS" panose="030F0702030302020204" pitchFamily="66" charset="0"/>
                </a:endParaRPr>
              </a:p>
              <a:p>
                <a:r>
                  <a:rPr lang="en-GB" sz="2800" b="0" dirty="0"/>
                  <a:t>		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b="0" dirty="0"/>
                  <a:t>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b="0" dirty="0"/>
                  <a:t>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AFDD2-931C-0E40-CE77-182325D96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9" y="3386551"/>
                <a:ext cx="7497474" cy="2677656"/>
              </a:xfrm>
              <a:prstGeom prst="rect">
                <a:avLst/>
              </a:prstGeom>
              <a:blipFill>
                <a:blip r:embed="rId2"/>
                <a:stretch>
                  <a:fillRect t="-2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FA27D4E-F329-0657-384F-8D3D56799E8D}"/>
              </a:ext>
            </a:extLst>
          </p:cNvPr>
          <p:cNvSpPr txBox="1"/>
          <p:nvPr/>
        </p:nvSpPr>
        <p:spPr>
          <a:xfrm>
            <a:off x="3648981" y="338567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58BDF-98CC-1455-B24D-0D5A829BD321}"/>
              </a:ext>
            </a:extLst>
          </p:cNvPr>
          <p:cNvSpPr txBox="1"/>
          <p:nvPr/>
        </p:nvSpPr>
        <p:spPr>
          <a:xfrm>
            <a:off x="3117876" y="381743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8B7CB-CF06-4012-752E-83DA34E2881E}"/>
              </a:ext>
            </a:extLst>
          </p:cNvPr>
          <p:cNvSpPr/>
          <p:nvPr/>
        </p:nvSpPr>
        <p:spPr>
          <a:xfrm>
            <a:off x="1255464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BD626-6D9E-0F31-EE27-792F951D6FCE}"/>
              </a:ext>
            </a:extLst>
          </p:cNvPr>
          <p:cNvSpPr/>
          <p:nvPr/>
        </p:nvSpPr>
        <p:spPr>
          <a:xfrm>
            <a:off x="2171991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AE9FF-5D6E-EB20-6887-D92FABC0C620}"/>
              </a:ext>
            </a:extLst>
          </p:cNvPr>
          <p:cNvSpPr/>
          <p:nvPr/>
        </p:nvSpPr>
        <p:spPr>
          <a:xfrm>
            <a:off x="3082732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46CE7-F382-9AF1-EC32-2A3C1A0C5687}"/>
              </a:ext>
            </a:extLst>
          </p:cNvPr>
          <p:cNvSpPr txBox="1"/>
          <p:nvPr/>
        </p:nvSpPr>
        <p:spPr>
          <a:xfrm>
            <a:off x="1244994" y="554847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78074-B8AD-B3A2-6F4D-1EA6C9D3204F}"/>
              </a:ext>
            </a:extLst>
          </p:cNvPr>
          <p:cNvSpPr txBox="1"/>
          <p:nvPr/>
        </p:nvSpPr>
        <p:spPr>
          <a:xfrm>
            <a:off x="2171991" y="554847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926CC-F366-7530-3B5E-53129C4965F4}"/>
              </a:ext>
            </a:extLst>
          </p:cNvPr>
          <p:cNvSpPr txBox="1"/>
          <p:nvPr/>
        </p:nvSpPr>
        <p:spPr>
          <a:xfrm>
            <a:off x="3082732" y="554847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F5FC89DE-5F06-AE97-5AD9-942193E42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1301653" y="2079400"/>
            <a:ext cx="842059" cy="951319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6DCDE2B-038F-6828-A2E6-4B6A237CB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1301653" y="1685076"/>
            <a:ext cx="842059" cy="951319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4150DBAC-AC6A-D40F-E633-D1CD1942B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1301653" y="1290752"/>
            <a:ext cx="842059" cy="951319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3C96DAE-4C8C-093A-3843-521E2F787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479188" y="2079400"/>
            <a:ext cx="842059" cy="951319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C4662F3A-891A-0294-FEAA-8C368A0AD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479188" y="1685076"/>
            <a:ext cx="842059" cy="951319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BE2F94E8-508D-53C3-129B-8E2EDD3D3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479188" y="1290752"/>
            <a:ext cx="842059" cy="951319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FB1C0C74-E9D7-A891-556B-10B271957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656723" y="2079400"/>
            <a:ext cx="842059" cy="95131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148873A-0AA6-CC03-BD65-981002253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656723" y="1685076"/>
            <a:ext cx="842059" cy="951319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47C8069B-6F16-47F7-7811-081C062E8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3656723" y="1290752"/>
            <a:ext cx="842059" cy="9513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6931C9-CB37-325C-CEFC-3206E8EA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027" y="164598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824881-CD89-3332-12EA-D7B98D955520}"/>
              </a:ext>
            </a:extLst>
          </p:cNvPr>
          <p:cNvSpPr txBox="1"/>
          <p:nvPr/>
        </p:nvSpPr>
        <p:spPr>
          <a:xfrm>
            <a:off x="6073736" y="8160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E1961196-9E2F-7F0B-1146-F222F0EA3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834258" y="2079736"/>
            <a:ext cx="842059" cy="951319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93B15454-0E38-634D-7DF1-8C2B9E1E0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834258" y="1685412"/>
            <a:ext cx="842059" cy="951319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FF841B16-46D0-5CA2-20F9-D5426923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834258" y="1291088"/>
            <a:ext cx="842059" cy="951319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D9BA7CCB-16F2-8BAE-EA62-0A583F8F5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6011793" y="2079736"/>
            <a:ext cx="842059" cy="951319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D4891D7D-DEF1-01FA-5811-6D7979695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6011793" y="1685412"/>
            <a:ext cx="842059" cy="951319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48325B1-DE9A-DD55-16DD-5FF056857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6011793" y="1291088"/>
            <a:ext cx="842059" cy="951319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B2941138-7C55-D1FA-B678-3E8568F85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7189328" y="2079736"/>
            <a:ext cx="842059" cy="951319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6C63E2B3-F3A1-E62A-1D3D-4E2E83EDA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7189328" y="1685412"/>
            <a:ext cx="842059" cy="951319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F6549EAE-B5F4-CFA8-7E03-19EDA0379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7189328" y="1291088"/>
            <a:ext cx="842059" cy="9513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A3DE1D2-DE96-3679-B9F8-46C26A575C16}"/>
              </a:ext>
            </a:extLst>
          </p:cNvPr>
          <p:cNvSpPr txBox="1"/>
          <p:nvPr/>
        </p:nvSpPr>
        <p:spPr>
          <a:xfrm>
            <a:off x="3543300" y="4663735"/>
            <a:ext cx="65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25DB8F-EF8E-DABB-BC1D-A7BAAFAFEA6D}"/>
              </a:ext>
            </a:extLst>
          </p:cNvPr>
          <p:cNvSpPr/>
          <p:nvPr/>
        </p:nvSpPr>
        <p:spPr>
          <a:xfrm>
            <a:off x="5796624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F3264B-8601-FF12-0EE6-40C4CAA1B7C3}"/>
              </a:ext>
            </a:extLst>
          </p:cNvPr>
          <p:cNvSpPr txBox="1"/>
          <p:nvPr/>
        </p:nvSpPr>
        <p:spPr>
          <a:xfrm>
            <a:off x="5796624" y="554847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4C28E5-D423-EC12-17FD-CD87A16EADE2}"/>
              </a:ext>
            </a:extLst>
          </p:cNvPr>
          <p:cNvSpPr/>
          <p:nvPr/>
        </p:nvSpPr>
        <p:spPr>
          <a:xfrm>
            <a:off x="4885058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358494-9B6A-0223-E44A-20F5726237F0}"/>
              </a:ext>
            </a:extLst>
          </p:cNvPr>
          <p:cNvSpPr txBox="1"/>
          <p:nvPr/>
        </p:nvSpPr>
        <p:spPr>
          <a:xfrm>
            <a:off x="4885058" y="554847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84F15A-6E1F-F429-39D1-C4B6A370A8E8}"/>
              </a:ext>
            </a:extLst>
          </p:cNvPr>
          <p:cNvSpPr/>
          <p:nvPr/>
        </p:nvSpPr>
        <p:spPr>
          <a:xfrm>
            <a:off x="3980317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630805-CE95-4C69-5762-839E29A92520}"/>
              </a:ext>
            </a:extLst>
          </p:cNvPr>
          <p:cNvSpPr txBox="1"/>
          <p:nvPr/>
        </p:nvSpPr>
        <p:spPr>
          <a:xfrm>
            <a:off x="3980317" y="554847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F44138-5B0B-FE8B-4498-8A2C4E3E4CCC}"/>
              </a:ext>
            </a:extLst>
          </p:cNvPr>
          <p:cNvSpPr/>
          <p:nvPr/>
        </p:nvSpPr>
        <p:spPr>
          <a:xfrm>
            <a:off x="6676027" y="553663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5E763D-D873-5E6B-5BA7-12763AE61CD1}"/>
              </a:ext>
            </a:extLst>
          </p:cNvPr>
          <p:cNvSpPr txBox="1"/>
          <p:nvPr/>
        </p:nvSpPr>
        <p:spPr>
          <a:xfrm>
            <a:off x="6623050" y="5548478"/>
            <a:ext cx="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491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 animBg="1"/>
      <p:bldP spid="7" grpId="0" animBg="1"/>
      <p:bldP spid="8" grpId="0" animBg="1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22" grpId="0"/>
      <p:bldP spid="22" grpId="1"/>
      <p:bldP spid="32" grpId="0"/>
      <p:bldP spid="32" grpId="1"/>
      <p:bldP spid="32" grpId="2"/>
      <p:bldP spid="33" grpId="0" animBg="1"/>
      <p:bldP spid="34" grpId="0"/>
      <p:bldP spid="34" grpId="1"/>
      <p:bldP spid="34" grpId="2"/>
      <p:bldP spid="35" grpId="0" animBg="1"/>
      <p:bldP spid="36" grpId="0"/>
      <p:bldP spid="36" grpId="1"/>
      <p:bldP spid="36" grpId="2"/>
      <p:bldP spid="37" grpId="0" animBg="1"/>
      <p:bldP spid="38" grpId="0"/>
      <p:bldP spid="38" grpId="1"/>
      <p:bldP spid="38" grpId="2"/>
      <p:bldP spid="40" grpId="0"/>
      <p:bldP spid="40" grpId="1"/>
      <p:bldP spid="4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C279D-26B2-5C5C-2B8E-66D0695B910E}"/>
              </a:ext>
            </a:extLst>
          </p:cNvPr>
          <p:cNvSpPr txBox="1"/>
          <p:nvPr/>
        </p:nvSpPr>
        <p:spPr>
          <a:xfrm>
            <a:off x="1255464" y="491750"/>
            <a:ext cx="6937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Write a number sentence to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match the cubes.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2CECED-8BA6-B264-3E04-7ACFEBEB3BFC}"/>
                  </a:ext>
                </a:extLst>
              </p:cNvPr>
              <p:cNvSpPr txBox="1"/>
              <p:nvPr/>
            </p:nvSpPr>
            <p:spPr>
              <a:xfrm>
                <a:off x="741689" y="4199351"/>
                <a:ext cx="7497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		 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b="0" dirty="0"/>
                  <a:t>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2CECED-8BA6-B264-3E04-7ACFEBEB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9" y="4199351"/>
                <a:ext cx="74974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939282C-A9CB-A275-074D-BFB60976FCC9}"/>
              </a:ext>
            </a:extLst>
          </p:cNvPr>
          <p:cNvSpPr/>
          <p:nvPr/>
        </p:nvSpPr>
        <p:spPr>
          <a:xfrm>
            <a:off x="1907714" y="421102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A20E9-9EEE-4840-8694-8BF98A90B235}"/>
              </a:ext>
            </a:extLst>
          </p:cNvPr>
          <p:cNvSpPr/>
          <p:nvPr/>
        </p:nvSpPr>
        <p:spPr>
          <a:xfrm>
            <a:off x="2818455" y="421102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AF5DA-85B1-EB13-D652-45F649091EC5}"/>
              </a:ext>
            </a:extLst>
          </p:cNvPr>
          <p:cNvSpPr txBox="1"/>
          <p:nvPr/>
        </p:nvSpPr>
        <p:spPr>
          <a:xfrm>
            <a:off x="1907714" y="4216516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925C3-2C6B-BD7E-6B1C-32A3D679093C}"/>
              </a:ext>
            </a:extLst>
          </p:cNvPr>
          <p:cNvSpPr txBox="1"/>
          <p:nvPr/>
        </p:nvSpPr>
        <p:spPr>
          <a:xfrm>
            <a:off x="2818455" y="4216516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B597C94-0C1C-62B2-A052-FD13BBA3B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1790603" y="2454780"/>
            <a:ext cx="842059" cy="951319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CCA90BE-3C54-FD2D-C630-A0A1F6247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1790603" y="2060456"/>
            <a:ext cx="842059" cy="95131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66BA724-5949-F509-E9BE-0782D4121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968138" y="2454780"/>
            <a:ext cx="842059" cy="951319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FCB5E80-5883-C18A-A629-5B38C8F2D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2968138" y="2060456"/>
            <a:ext cx="842059" cy="95131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D6E9EC49-4156-AC7F-B9A6-FB2653F0B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145673" y="2454780"/>
            <a:ext cx="842059" cy="951319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23C6639-AA26-515B-11F5-3337FECB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4145673" y="2060456"/>
            <a:ext cx="842059" cy="951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CD730E-9E87-E330-FBDC-E123DB82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146" y="5270812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366E30-34C0-557F-EC32-E75915F80007}"/>
              </a:ext>
            </a:extLst>
          </p:cNvPr>
          <p:cNvSpPr txBox="1"/>
          <p:nvPr/>
        </p:nvSpPr>
        <p:spPr>
          <a:xfrm>
            <a:off x="5323208" y="53880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181AFA91-0111-3FAC-7311-EF8D47CC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323208" y="2455116"/>
            <a:ext cx="842059" cy="951319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11A0DC32-6210-4A46-4D4D-471434E0D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5323208" y="2060792"/>
            <a:ext cx="842059" cy="951319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B9DB714F-E3D5-9D67-0F68-8E12A3EC8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6500743" y="2455116"/>
            <a:ext cx="842059" cy="95131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D6D72B96-D224-B28A-EF8D-AE529C700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5" b="9936"/>
          <a:stretch/>
        </p:blipFill>
        <p:spPr>
          <a:xfrm>
            <a:off x="6500743" y="2060792"/>
            <a:ext cx="842059" cy="95131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A54772D-AB0D-E670-1EE9-009474CF0C79}"/>
              </a:ext>
            </a:extLst>
          </p:cNvPr>
          <p:cNvSpPr/>
          <p:nvPr/>
        </p:nvSpPr>
        <p:spPr>
          <a:xfrm>
            <a:off x="5532347" y="421102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511A8-AC14-A3C8-DF72-7BF576FA79C3}"/>
              </a:ext>
            </a:extLst>
          </p:cNvPr>
          <p:cNvSpPr txBox="1"/>
          <p:nvPr/>
        </p:nvSpPr>
        <p:spPr>
          <a:xfrm>
            <a:off x="5532347" y="4216516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BD9CD1-A029-DF8A-B00E-888E1D908CD4}"/>
              </a:ext>
            </a:extLst>
          </p:cNvPr>
          <p:cNvSpPr/>
          <p:nvPr/>
        </p:nvSpPr>
        <p:spPr>
          <a:xfrm>
            <a:off x="4620781" y="421102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704E3B-DFFF-3B0B-8D51-CA3DD61FABD8}"/>
              </a:ext>
            </a:extLst>
          </p:cNvPr>
          <p:cNvSpPr txBox="1"/>
          <p:nvPr/>
        </p:nvSpPr>
        <p:spPr>
          <a:xfrm>
            <a:off x="4620781" y="4216516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24090-9BDF-4314-29CF-05957FD1D3D3}"/>
              </a:ext>
            </a:extLst>
          </p:cNvPr>
          <p:cNvSpPr/>
          <p:nvPr/>
        </p:nvSpPr>
        <p:spPr>
          <a:xfrm>
            <a:off x="3716040" y="421102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10174E-886B-F855-A11B-C497904D16F0}"/>
              </a:ext>
            </a:extLst>
          </p:cNvPr>
          <p:cNvSpPr txBox="1"/>
          <p:nvPr/>
        </p:nvSpPr>
        <p:spPr>
          <a:xfrm>
            <a:off x="3716040" y="4216516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6BE06-512B-868E-7C58-DCCE4C547B79}"/>
              </a:ext>
            </a:extLst>
          </p:cNvPr>
          <p:cNvSpPr/>
          <p:nvPr/>
        </p:nvSpPr>
        <p:spPr>
          <a:xfrm>
            <a:off x="6411750" y="421102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477808-815D-A37C-83F8-0F5776AEFD0C}"/>
              </a:ext>
            </a:extLst>
          </p:cNvPr>
          <p:cNvSpPr txBox="1"/>
          <p:nvPr/>
        </p:nvSpPr>
        <p:spPr>
          <a:xfrm>
            <a:off x="6358773" y="4216516"/>
            <a:ext cx="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0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15" grpId="0"/>
      <p:bldP spid="15" grpId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4" ma:contentTypeDescription="Create a new document." ma:contentTypeScope="" ma:versionID="87599c8cb5d59c33ab4a4dd5249d6757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0ca18f658411631b4b9d4ee3e0f0982f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930981D3-0CFA-4DDA-B1EA-7FC39B76A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BCEFF-6EA7-46A2-9261-65718C2961EA}">
  <ds:schemaRefs>
    <ds:schemaRef ds:uri="http://schemas.microsoft.com/office/2006/documentManagement/types"/>
    <ds:schemaRef ds:uri="1773a752-338d-48d4-aab1-fb5d939e1fab"/>
    <ds:schemaRef ds:uri="http://purl.org/dc/elements/1.1/"/>
    <ds:schemaRef ds:uri="http://schemas.microsoft.com/office/infopath/2007/PartnerControls"/>
    <ds:schemaRef ds:uri="http://purl.org/dc/terms/"/>
    <ds:schemaRef ds:uri="e9e213f7-a068-4185-ae5b-85aa76b56dbd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702</TotalTime>
  <Words>299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Emily</cp:lastModifiedBy>
  <cp:revision>9</cp:revision>
  <dcterms:created xsi:type="dcterms:W3CDTF">2023-08-02T14:09:38Z</dcterms:created>
  <dcterms:modified xsi:type="dcterms:W3CDTF">2024-01-21T12:55:26Z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