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57" r:id="rId10"/>
    <p:sldId id="267" r:id="rId11"/>
    <p:sldId id="268" r:id="rId12"/>
    <p:sldId id="258" r:id="rId13"/>
    <p:sldId id="269" r:id="rId14"/>
    <p:sldId id="270" r:id="rId15"/>
    <p:sldId id="271" r:id="rId16"/>
    <p:sldId id="272" r:id="rId17"/>
    <p:sldId id="273" r:id="rId18"/>
    <p:sldId id="274" r:id="rId19"/>
    <p:sldId id="259" r:id="rId20"/>
    <p:sldId id="275" r:id="rId21"/>
    <p:sldId id="276" r:id="rId22"/>
    <p:sldId id="277" r:id="rId23"/>
    <p:sldId id="278" r:id="rId24"/>
    <p:sldId id="265" r:id="rId25"/>
    <p:sldId id="266" r:id="rId26"/>
    <p:sldId id="260" r:id="rId27"/>
    <p:sldId id="261" r:id="rId28"/>
    <p:sldId id="262" r:id="rId29"/>
    <p:sldId id="264" r:id="rId30"/>
    <p:sldId id="26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1B8"/>
    <a:srgbClr val="EE684B"/>
    <a:srgbClr val="002B61"/>
    <a:srgbClr val="EE787E"/>
    <a:srgbClr val="FFE395"/>
    <a:srgbClr val="C7DFB3"/>
    <a:srgbClr val="DFE9F8"/>
    <a:srgbClr val="D1B6D8"/>
    <a:srgbClr val="D6C5C7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BDF8F8-0333-F364-A266-DACE1115B5DC}" v="2" dt="2023-10-20T10:41:41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63"/>
    <p:restoredTop sz="96327"/>
  </p:normalViewPr>
  <p:slideViewPr>
    <p:cSldViewPr snapToGrid="0">
      <p:cViewPr varScale="1">
        <p:scale>
          <a:sx n="73" d="100"/>
          <a:sy n="73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nab Mahmood" userId="S::zmahmood@whiterosemaths.com::93739503-e554-47e8-ab35-bcf89cedf0fb" providerId="AD" clId="Web-{7FBDF8F8-0333-F364-A266-DACE1115B5DC}"/>
    <pc:docChg chg="modSld">
      <pc:chgData name="Zenab Mahmood" userId="S::zmahmood@whiterosemaths.com::93739503-e554-47e8-ab35-bcf89cedf0fb" providerId="AD" clId="Web-{7FBDF8F8-0333-F364-A266-DACE1115B5DC}" dt="2023-10-20T10:41:41.872" v="1" actId="1076"/>
      <pc:docMkLst>
        <pc:docMk/>
      </pc:docMkLst>
      <pc:sldChg chg="modSp">
        <pc:chgData name="Zenab Mahmood" userId="S::zmahmood@whiterosemaths.com::93739503-e554-47e8-ab35-bcf89cedf0fb" providerId="AD" clId="Web-{7FBDF8F8-0333-F364-A266-DACE1115B5DC}" dt="2023-10-20T10:39:46.712" v="0" actId="1076"/>
        <pc:sldMkLst>
          <pc:docMk/>
          <pc:sldMk cId="267805480" sldId="259"/>
        </pc:sldMkLst>
        <pc:spChg chg="mod">
          <ac:chgData name="Zenab Mahmood" userId="S::zmahmood@whiterosemaths.com::93739503-e554-47e8-ab35-bcf89cedf0fb" providerId="AD" clId="Web-{7FBDF8F8-0333-F364-A266-DACE1115B5DC}" dt="2023-10-20T10:39:46.712" v="0" actId="1076"/>
          <ac:spMkLst>
            <pc:docMk/>
            <pc:sldMk cId="267805480" sldId="259"/>
            <ac:spMk id="3" creationId="{29B5F2F9-3776-8CDE-9D8B-92286B3FBF26}"/>
          </ac:spMkLst>
        </pc:spChg>
      </pc:sldChg>
      <pc:sldChg chg="modSp">
        <pc:chgData name="Zenab Mahmood" userId="S::zmahmood@whiterosemaths.com::93739503-e554-47e8-ab35-bcf89cedf0fb" providerId="AD" clId="Web-{7FBDF8F8-0333-F364-A266-DACE1115B5DC}" dt="2023-10-20T10:41:41.872" v="1" actId="1076"/>
        <pc:sldMkLst>
          <pc:docMk/>
          <pc:sldMk cId="3635052556" sldId="278"/>
        </pc:sldMkLst>
        <pc:spChg chg="mod">
          <ac:chgData name="Zenab Mahmood" userId="S::zmahmood@whiterosemaths.com::93739503-e554-47e8-ab35-bcf89cedf0fb" providerId="AD" clId="Web-{7FBDF8F8-0333-F364-A266-DACE1115B5DC}" dt="2023-10-20T10:41:41.872" v="1" actId="1076"/>
          <ac:spMkLst>
            <pc:docMk/>
            <pc:sldMk cId="3635052556" sldId="278"/>
            <ac:spMk id="3" creationId="{034A8A8F-320C-6A9B-8DCD-FD04B45ADD9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B42908-7B70-1E5E-04DE-CA5FEF872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53971-C332-AE13-FBF8-337446038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7592D-AE61-E78B-D8AE-C33446552D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7B10BE-67CB-3065-7986-16BD56EA9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2CBFB-75A5-4895-7403-B6F9CF826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7A6981-0602-EEF5-7CFA-927B99486A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066D19-8F17-BD0C-AFFA-61FB60755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D93BDC-08DD-5015-DE8C-A3B2231D79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406184-1216-5757-FD64-C354A357A0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6DD13A-95D2-A63F-B808-B17B39B1B9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3A5426-F9C5-078A-66E5-5A39D999E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2B2382-C27F-A637-9834-51AD6B34D4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A892C4-9D88-3B13-4F70-369901B15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00AAD-9823-BD36-30CB-CDFA63512C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C3BD11-ECDB-AD65-F020-E892B8CD0E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C56698-4B27-0996-59CA-D8FDC60CA8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87CFE-3669-6D3E-5B7E-1F54F931FC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49F30D-338C-05B8-82B6-20ADD5859C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C8F38-46F4-1557-E125-09F3EF7713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4EC733-7CA1-3BF1-CD7C-02CBACF2D1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B1EE2D-7CE7-E18E-EB22-949BBE1CAD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8A9C0-50D8-E1CE-BDAB-4F01CB478B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9B16A0-B1DF-F6A2-1196-ADFFAE7C91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0A926E-C1D1-9C73-6947-9C91F9F31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37997-2757-193E-8469-B64B32BAA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41CFE4-C481-DE2B-F804-A801D76DBF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0B941-F9D4-8911-EE20-516B0E801C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3768-3A5A-1E37-3E34-632D8F96A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21B1DE-4280-F9EB-51EA-7DCF1E9A1D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68F276-782E-222F-AE79-56661DFBE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402159-8FA2-69AB-52AA-30B4A8580D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8F0B31-B0FD-6E43-1130-737E4C3E0A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734FAC-F817-2BA5-2395-F353B0B65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11C9A-317C-8BA3-996D-673980027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E59DE-808C-1F39-94E8-FADAFDBF0C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587603-A770-41E1-AE91-3D5DBC6E7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74589D-D4D1-D45A-6B56-F1A0F7CABB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2C372F-A560-DEC0-FEC8-1968009634E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C65883-91C0-64E3-3652-E5B0EC25489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3F5BBF-CE1E-CAF7-4A1F-00D02F39A2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3AF1FE-7E23-3289-3EEB-DA2D040280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" Type="http://schemas.openxmlformats.org/officeDocument/2006/relationships/image" Target="../media/image70.png"/><Relationship Id="rId21" Type="http://schemas.openxmlformats.org/officeDocument/2006/relationships/image" Target="../media/image87.png"/><Relationship Id="rId34" Type="http://schemas.openxmlformats.org/officeDocument/2006/relationships/image" Target="../media/image10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microsoft.com/office/2007/relationships/hdphoto" Target="../media/hdphoto1.wdp"/><Relationship Id="rId25" Type="http://schemas.openxmlformats.org/officeDocument/2006/relationships/image" Target="../media/image91.png"/><Relationship Id="rId33" Type="http://schemas.openxmlformats.org/officeDocument/2006/relationships/image" Target="../media/image99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6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90.png"/><Relationship Id="rId32" Type="http://schemas.openxmlformats.org/officeDocument/2006/relationships/image" Target="../media/image9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36" Type="http://schemas.openxmlformats.org/officeDocument/2006/relationships/image" Target="../media/image102.png"/><Relationship Id="rId10" Type="http://schemas.openxmlformats.org/officeDocument/2006/relationships/image" Target="../media/image77.png"/><Relationship Id="rId19" Type="http://schemas.openxmlformats.org/officeDocument/2006/relationships/image" Target="../media/image85.png"/><Relationship Id="rId31" Type="http://schemas.openxmlformats.org/officeDocument/2006/relationships/image" Target="../media/image9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Relationship Id="rId35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26" Type="http://schemas.openxmlformats.org/officeDocument/2006/relationships/image" Target="../media/image127.png"/><Relationship Id="rId39" Type="http://schemas.openxmlformats.org/officeDocument/2006/relationships/image" Target="../media/image140.png"/><Relationship Id="rId21" Type="http://schemas.openxmlformats.org/officeDocument/2006/relationships/image" Target="../media/image122.png"/><Relationship Id="rId34" Type="http://schemas.openxmlformats.org/officeDocument/2006/relationships/image" Target="../media/image135.png"/><Relationship Id="rId42" Type="http://schemas.openxmlformats.org/officeDocument/2006/relationships/image" Target="../media/image143.png"/><Relationship Id="rId47" Type="http://schemas.openxmlformats.org/officeDocument/2006/relationships/image" Target="../media/image148.png"/><Relationship Id="rId50" Type="http://schemas.openxmlformats.org/officeDocument/2006/relationships/image" Target="../media/image151.png"/><Relationship Id="rId55" Type="http://schemas.openxmlformats.org/officeDocument/2006/relationships/image" Target="../media/image156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5" Type="http://schemas.openxmlformats.org/officeDocument/2006/relationships/image" Target="../media/image126.png"/><Relationship Id="rId33" Type="http://schemas.openxmlformats.org/officeDocument/2006/relationships/image" Target="../media/image134.png"/><Relationship Id="rId38" Type="http://schemas.openxmlformats.org/officeDocument/2006/relationships/image" Target="../media/image139.png"/><Relationship Id="rId46" Type="http://schemas.openxmlformats.org/officeDocument/2006/relationships/image" Target="../media/image147.png"/><Relationship Id="rId2" Type="http://schemas.openxmlformats.org/officeDocument/2006/relationships/image" Target="../media/image103.png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29" Type="http://schemas.openxmlformats.org/officeDocument/2006/relationships/image" Target="../media/image130.png"/><Relationship Id="rId41" Type="http://schemas.openxmlformats.org/officeDocument/2006/relationships/image" Target="../media/image142.png"/><Relationship Id="rId54" Type="http://schemas.openxmlformats.org/officeDocument/2006/relationships/image" Target="../media/image15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24" Type="http://schemas.openxmlformats.org/officeDocument/2006/relationships/image" Target="../media/image125.png"/><Relationship Id="rId32" Type="http://schemas.openxmlformats.org/officeDocument/2006/relationships/image" Target="../media/image133.png"/><Relationship Id="rId37" Type="http://schemas.openxmlformats.org/officeDocument/2006/relationships/image" Target="../media/image138.png"/><Relationship Id="rId40" Type="http://schemas.openxmlformats.org/officeDocument/2006/relationships/image" Target="../media/image141.png"/><Relationship Id="rId45" Type="http://schemas.openxmlformats.org/officeDocument/2006/relationships/image" Target="../media/image146.png"/><Relationship Id="rId53" Type="http://schemas.openxmlformats.org/officeDocument/2006/relationships/image" Target="../media/image154.png"/><Relationship Id="rId58" Type="http://schemas.openxmlformats.org/officeDocument/2006/relationships/image" Target="../media/image159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23" Type="http://schemas.openxmlformats.org/officeDocument/2006/relationships/image" Target="../media/image124.png"/><Relationship Id="rId28" Type="http://schemas.openxmlformats.org/officeDocument/2006/relationships/image" Target="../media/image129.png"/><Relationship Id="rId36" Type="http://schemas.openxmlformats.org/officeDocument/2006/relationships/image" Target="../media/image137.png"/><Relationship Id="rId49" Type="http://schemas.openxmlformats.org/officeDocument/2006/relationships/image" Target="../media/image150.png"/><Relationship Id="rId57" Type="http://schemas.openxmlformats.org/officeDocument/2006/relationships/image" Target="../media/image158.png"/><Relationship Id="rId10" Type="http://schemas.openxmlformats.org/officeDocument/2006/relationships/image" Target="../media/image111.png"/><Relationship Id="rId19" Type="http://schemas.openxmlformats.org/officeDocument/2006/relationships/image" Target="../media/image120.png"/><Relationship Id="rId31" Type="http://schemas.openxmlformats.org/officeDocument/2006/relationships/image" Target="../media/image132.png"/><Relationship Id="rId44" Type="http://schemas.openxmlformats.org/officeDocument/2006/relationships/image" Target="../media/image145.png"/><Relationship Id="rId52" Type="http://schemas.openxmlformats.org/officeDocument/2006/relationships/image" Target="../media/image153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Relationship Id="rId22" Type="http://schemas.openxmlformats.org/officeDocument/2006/relationships/image" Target="../media/image123.png"/><Relationship Id="rId27" Type="http://schemas.openxmlformats.org/officeDocument/2006/relationships/image" Target="../media/image128.png"/><Relationship Id="rId30" Type="http://schemas.openxmlformats.org/officeDocument/2006/relationships/image" Target="../media/image131.png"/><Relationship Id="rId35" Type="http://schemas.openxmlformats.org/officeDocument/2006/relationships/image" Target="../media/image136.png"/><Relationship Id="rId43" Type="http://schemas.openxmlformats.org/officeDocument/2006/relationships/image" Target="../media/image144.png"/><Relationship Id="rId48" Type="http://schemas.openxmlformats.org/officeDocument/2006/relationships/image" Target="../media/image149.png"/><Relationship Id="rId56" Type="http://schemas.openxmlformats.org/officeDocument/2006/relationships/image" Target="../media/image157.png"/><Relationship Id="rId8" Type="http://schemas.openxmlformats.org/officeDocument/2006/relationships/image" Target="../media/image109.png"/><Relationship Id="rId51" Type="http://schemas.openxmlformats.org/officeDocument/2006/relationships/image" Target="../media/image152.png"/><Relationship Id="rId3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6511AF-AD79-8D73-35FC-BD54F432E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212" y="2188356"/>
            <a:ext cx="6541575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B4E3CB-DEA2-CF8F-94AA-6380A5FF3762}"/>
              </a:ext>
            </a:extLst>
          </p:cNvPr>
          <p:cNvSpPr txBox="1"/>
          <p:nvPr/>
        </p:nvSpPr>
        <p:spPr>
          <a:xfrm>
            <a:off x="695550" y="4917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Complete the sentences.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6A97B9-0AFE-DD0D-C65F-6F322D608F1C}"/>
              </a:ext>
            </a:extLst>
          </p:cNvPr>
          <p:cNvSpPr/>
          <p:nvPr/>
        </p:nvSpPr>
        <p:spPr>
          <a:xfrm>
            <a:off x="1138891" y="1159047"/>
            <a:ext cx="1892595" cy="1292053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1516DD-7A96-D5B8-4EA7-DA15FD773D7B}"/>
              </a:ext>
            </a:extLst>
          </p:cNvPr>
          <p:cNvSpPr/>
          <p:nvPr/>
        </p:nvSpPr>
        <p:spPr>
          <a:xfrm>
            <a:off x="3458921" y="1159047"/>
            <a:ext cx="1892595" cy="1292053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575FE2-E28C-2490-548F-F2C562D60CE4}"/>
              </a:ext>
            </a:extLst>
          </p:cNvPr>
          <p:cNvSpPr/>
          <p:nvPr/>
        </p:nvSpPr>
        <p:spPr>
          <a:xfrm>
            <a:off x="5778950" y="1159047"/>
            <a:ext cx="1892595" cy="1292053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382B99-5F22-FA78-FF35-F79E939881AC}"/>
              </a:ext>
            </a:extLst>
          </p:cNvPr>
          <p:cNvSpPr txBox="1"/>
          <p:nvPr/>
        </p:nvSpPr>
        <p:spPr>
          <a:xfrm>
            <a:off x="707281" y="4045830"/>
            <a:ext cx="7497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groups of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</a:p>
          <a:p>
            <a:pPr algn="ctr"/>
            <a:endParaRPr lang="en-GB" sz="28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counters altogether.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1DA00F-08B6-8910-A355-870F051BF6BC}"/>
              </a:ext>
            </a:extLst>
          </p:cNvPr>
          <p:cNvSpPr/>
          <p:nvPr/>
        </p:nvSpPr>
        <p:spPr>
          <a:xfrm>
            <a:off x="1517125" y="1318668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BC3C611-AD49-D450-71B0-52A2BED6BC01}"/>
              </a:ext>
            </a:extLst>
          </p:cNvPr>
          <p:cNvSpPr/>
          <p:nvPr/>
        </p:nvSpPr>
        <p:spPr>
          <a:xfrm>
            <a:off x="2209133" y="1318668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CF077A-BFB9-50C5-934E-B8E8272E3D25}"/>
              </a:ext>
            </a:extLst>
          </p:cNvPr>
          <p:cNvSpPr/>
          <p:nvPr/>
        </p:nvSpPr>
        <p:spPr>
          <a:xfrm>
            <a:off x="1855166" y="1884884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9CEEBE-067B-39F9-F7B9-97766E96AB41}"/>
              </a:ext>
            </a:extLst>
          </p:cNvPr>
          <p:cNvSpPr txBox="1"/>
          <p:nvPr/>
        </p:nvSpPr>
        <p:spPr>
          <a:xfrm>
            <a:off x="3952690" y="4045830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9D08B-ACDE-9AC9-3A8D-56FCBE2177DC}"/>
              </a:ext>
            </a:extLst>
          </p:cNvPr>
          <p:cNvSpPr txBox="1"/>
          <p:nvPr/>
        </p:nvSpPr>
        <p:spPr>
          <a:xfrm>
            <a:off x="6209699" y="4046710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FF79B9-DA5D-C71B-9983-BDE81AE23CFB}"/>
              </a:ext>
            </a:extLst>
          </p:cNvPr>
          <p:cNvSpPr txBox="1"/>
          <p:nvPr/>
        </p:nvSpPr>
        <p:spPr>
          <a:xfrm>
            <a:off x="3223859" y="4907605"/>
            <a:ext cx="728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B60400-D3F9-ACD5-A5FB-5E7DF25E6847}"/>
              </a:ext>
            </a:extLst>
          </p:cNvPr>
          <p:cNvSpPr/>
          <p:nvPr/>
        </p:nvSpPr>
        <p:spPr>
          <a:xfrm>
            <a:off x="3599170" y="1548690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77064E-B0DA-A726-0E07-621DC639CB44}"/>
              </a:ext>
            </a:extLst>
          </p:cNvPr>
          <p:cNvSpPr/>
          <p:nvPr/>
        </p:nvSpPr>
        <p:spPr>
          <a:xfrm>
            <a:off x="4775489" y="1548690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3EF32B-2781-5A32-C939-C807CCB18426}"/>
              </a:ext>
            </a:extLst>
          </p:cNvPr>
          <p:cNvSpPr/>
          <p:nvPr/>
        </p:nvSpPr>
        <p:spPr>
          <a:xfrm>
            <a:off x="4175195" y="1548690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7DC9A9-889E-80F6-A305-FEBD5B108C60}"/>
              </a:ext>
            </a:extLst>
          </p:cNvPr>
          <p:cNvSpPr/>
          <p:nvPr/>
        </p:nvSpPr>
        <p:spPr>
          <a:xfrm>
            <a:off x="5947760" y="1282911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E4BFE1B-5FDE-E9FF-4088-65BB71A09A2C}"/>
              </a:ext>
            </a:extLst>
          </p:cNvPr>
          <p:cNvSpPr/>
          <p:nvPr/>
        </p:nvSpPr>
        <p:spPr>
          <a:xfrm>
            <a:off x="7146344" y="1884884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E25355-B975-105C-A32B-4414C85BEDFC}"/>
              </a:ext>
            </a:extLst>
          </p:cNvPr>
          <p:cNvSpPr/>
          <p:nvPr/>
        </p:nvSpPr>
        <p:spPr>
          <a:xfrm>
            <a:off x="6547052" y="1583898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0E68464-74A9-B97E-0695-67446270A37C}"/>
              </a:ext>
            </a:extLst>
          </p:cNvPr>
          <p:cNvSpPr/>
          <p:nvPr/>
        </p:nvSpPr>
        <p:spPr>
          <a:xfrm>
            <a:off x="2315210" y="2610721"/>
            <a:ext cx="1892595" cy="1292053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D72A3C5-1B25-F04B-2686-370134FE79B6}"/>
              </a:ext>
            </a:extLst>
          </p:cNvPr>
          <p:cNvSpPr/>
          <p:nvPr/>
        </p:nvSpPr>
        <p:spPr>
          <a:xfrm>
            <a:off x="4635239" y="2610721"/>
            <a:ext cx="1892595" cy="1292053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5F77A5-E5A4-EB1A-11BD-0F8AC69D774B}"/>
              </a:ext>
            </a:extLst>
          </p:cNvPr>
          <p:cNvSpPr/>
          <p:nvPr/>
        </p:nvSpPr>
        <p:spPr>
          <a:xfrm>
            <a:off x="3064064" y="2781884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4370CEB-0B37-165D-FF90-E6C2F9DD61A1}"/>
              </a:ext>
            </a:extLst>
          </p:cNvPr>
          <p:cNvSpPr/>
          <p:nvPr/>
        </p:nvSpPr>
        <p:spPr>
          <a:xfrm>
            <a:off x="3392792" y="3321738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1C677D-65A7-F120-0106-A06F8A0F714F}"/>
              </a:ext>
            </a:extLst>
          </p:cNvPr>
          <p:cNvSpPr/>
          <p:nvPr/>
        </p:nvSpPr>
        <p:spPr>
          <a:xfrm>
            <a:off x="2735336" y="3321738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E0CFB75-6095-DE78-EC0C-C57D04237589}"/>
              </a:ext>
            </a:extLst>
          </p:cNvPr>
          <p:cNvSpPr/>
          <p:nvPr/>
        </p:nvSpPr>
        <p:spPr>
          <a:xfrm>
            <a:off x="4795361" y="2726574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50F714-ABB5-BC61-45F6-BE55F088A61F}"/>
              </a:ext>
            </a:extLst>
          </p:cNvPr>
          <p:cNvSpPr/>
          <p:nvPr/>
        </p:nvSpPr>
        <p:spPr>
          <a:xfrm>
            <a:off x="5951920" y="2813710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497C775-9D9C-A1BC-FDAD-8D61B837C701}"/>
              </a:ext>
            </a:extLst>
          </p:cNvPr>
          <p:cNvSpPr/>
          <p:nvPr/>
        </p:nvSpPr>
        <p:spPr>
          <a:xfrm>
            <a:off x="5115155" y="3302471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88ABDAC-7BB5-2914-6850-23AF43547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764" y="5336245"/>
            <a:ext cx="747045" cy="7470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B9888EF-7E17-196A-745B-9E15312C2382}"/>
              </a:ext>
            </a:extLst>
          </p:cNvPr>
          <p:cNvSpPr txBox="1"/>
          <p:nvPr/>
        </p:nvSpPr>
        <p:spPr>
          <a:xfrm>
            <a:off x="5375283" y="547893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101706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8" grpId="0"/>
      <p:bldP spid="2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8F4C59-8878-9482-B68B-790E73BA3E62}"/>
              </a:ext>
            </a:extLst>
          </p:cNvPr>
          <p:cNvSpPr txBox="1"/>
          <p:nvPr/>
        </p:nvSpPr>
        <p:spPr>
          <a:xfrm>
            <a:off x="695550" y="4917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Do you agree with Tiny?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F893874-B78C-E61D-5ED4-18B9FE8F74B0}"/>
              </a:ext>
            </a:extLst>
          </p:cNvPr>
          <p:cNvSpPr/>
          <p:nvPr/>
        </p:nvSpPr>
        <p:spPr>
          <a:xfrm>
            <a:off x="2315210" y="1132685"/>
            <a:ext cx="1892595" cy="1292053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F62F9F-E081-602F-A092-775E601E3C2D}"/>
              </a:ext>
            </a:extLst>
          </p:cNvPr>
          <p:cNvSpPr/>
          <p:nvPr/>
        </p:nvSpPr>
        <p:spPr>
          <a:xfrm>
            <a:off x="4635239" y="1144362"/>
            <a:ext cx="1892595" cy="1292053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E6942B-AD0F-507A-47F3-52368BBB17C4}"/>
              </a:ext>
            </a:extLst>
          </p:cNvPr>
          <p:cNvSpPr txBox="1"/>
          <p:nvPr/>
        </p:nvSpPr>
        <p:spPr>
          <a:xfrm>
            <a:off x="1077107" y="4112762"/>
            <a:ext cx="4368800" cy="1532334"/>
          </a:xfrm>
          <a:prstGeom prst="wedgeRoundRectCallout">
            <a:avLst>
              <a:gd name="adj1" fmla="val 59310"/>
              <a:gd name="adj2" fmla="val -16651"/>
              <a:gd name="adj3" fmla="val 16667"/>
            </a:avLst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4 groups of 2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7 counters altogether.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B400B2-8EA5-8A9B-935A-7D0DA2A704C7}"/>
              </a:ext>
            </a:extLst>
          </p:cNvPr>
          <p:cNvSpPr/>
          <p:nvPr/>
        </p:nvSpPr>
        <p:spPr>
          <a:xfrm>
            <a:off x="2693444" y="1292306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0404D5-B92F-001A-B5B7-FB24EDDB399A}"/>
              </a:ext>
            </a:extLst>
          </p:cNvPr>
          <p:cNvSpPr/>
          <p:nvPr/>
        </p:nvSpPr>
        <p:spPr>
          <a:xfrm>
            <a:off x="3491529" y="1860883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DAF046-5BCF-DD24-F3FE-CE3E5EA7EA08}"/>
              </a:ext>
            </a:extLst>
          </p:cNvPr>
          <p:cNvSpPr/>
          <p:nvPr/>
        </p:nvSpPr>
        <p:spPr>
          <a:xfrm>
            <a:off x="5351513" y="1534005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B2AE4A-AE45-67D4-5BAF-140000570673}"/>
              </a:ext>
            </a:extLst>
          </p:cNvPr>
          <p:cNvSpPr/>
          <p:nvPr/>
        </p:nvSpPr>
        <p:spPr>
          <a:xfrm>
            <a:off x="2315210" y="2610721"/>
            <a:ext cx="1892595" cy="1292053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AFD203-E526-7B9D-E5D3-47B888867B1C}"/>
              </a:ext>
            </a:extLst>
          </p:cNvPr>
          <p:cNvSpPr/>
          <p:nvPr/>
        </p:nvSpPr>
        <p:spPr>
          <a:xfrm>
            <a:off x="4635239" y="2610721"/>
            <a:ext cx="1892595" cy="1292053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C3125D6-B8F5-88F8-EDCC-550ED4D3C236}"/>
              </a:ext>
            </a:extLst>
          </p:cNvPr>
          <p:cNvSpPr/>
          <p:nvPr/>
        </p:nvSpPr>
        <p:spPr>
          <a:xfrm>
            <a:off x="3294086" y="2811265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2DFE6F-258B-0687-062F-16359961E3CD}"/>
              </a:ext>
            </a:extLst>
          </p:cNvPr>
          <p:cNvSpPr/>
          <p:nvPr/>
        </p:nvSpPr>
        <p:spPr>
          <a:xfrm>
            <a:off x="2735336" y="3321738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FA9EB5-C1E9-16F4-0DE7-4672F0151B32}"/>
              </a:ext>
            </a:extLst>
          </p:cNvPr>
          <p:cNvSpPr/>
          <p:nvPr/>
        </p:nvSpPr>
        <p:spPr>
          <a:xfrm>
            <a:off x="4795361" y="2726574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A6C9F3-79E3-5343-8376-B0D02D7F9FE4}"/>
              </a:ext>
            </a:extLst>
          </p:cNvPr>
          <p:cNvSpPr/>
          <p:nvPr/>
        </p:nvSpPr>
        <p:spPr>
          <a:xfrm>
            <a:off x="5951920" y="2813710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A66148-EBF7-9252-D5A3-6A3D67F50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764" y="5336245"/>
            <a:ext cx="747045" cy="7470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A6F746F-C02D-6905-CBB0-8352B40C78DF}"/>
              </a:ext>
            </a:extLst>
          </p:cNvPr>
          <p:cNvSpPr txBox="1"/>
          <p:nvPr/>
        </p:nvSpPr>
        <p:spPr>
          <a:xfrm>
            <a:off x="5375283" y="547893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69D5A7-487E-8D44-63E6-DC327FE01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572" y="4084816"/>
            <a:ext cx="1637867" cy="12514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84BDCE-4486-E94E-EC00-F2CE27B26C3E}"/>
              </a:ext>
            </a:extLst>
          </p:cNvPr>
          <p:cNvSpPr txBox="1"/>
          <p:nvPr/>
        </p:nvSpPr>
        <p:spPr>
          <a:xfrm>
            <a:off x="6700504" y="491750"/>
            <a:ext cx="697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14975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16" grpId="0"/>
      <p:bldP spid="16" grpId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B5F2F9-3776-8CDE-9D8B-92286B3FBF26}"/>
              </a:ext>
            </a:extLst>
          </p:cNvPr>
          <p:cNvSpPr txBox="1">
            <a:spLocks/>
          </p:cNvSpPr>
          <p:nvPr/>
        </p:nvSpPr>
        <p:spPr>
          <a:xfrm>
            <a:off x="988822" y="2283571"/>
            <a:ext cx="7174478" cy="386774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Have a go at questions 1 -2 on the worksheet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805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8879BB-F130-19BB-7AB9-0FF5234EED67}"/>
              </a:ext>
            </a:extLst>
          </p:cNvPr>
          <p:cNvSpPr txBox="1"/>
          <p:nvPr/>
        </p:nvSpPr>
        <p:spPr>
          <a:xfrm>
            <a:off x="695550" y="491750"/>
            <a:ext cx="7497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Complete the equal groups and the sentences.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9B028CA-E4F5-E83C-5F8D-CE450C5F6C29}"/>
              </a:ext>
            </a:extLst>
          </p:cNvPr>
          <p:cNvSpPr/>
          <p:nvPr/>
        </p:nvSpPr>
        <p:spPr>
          <a:xfrm>
            <a:off x="1189691" y="1922149"/>
            <a:ext cx="1892595" cy="1435396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8E7092-35E6-377C-0B6F-EC2424A46DD6}"/>
              </a:ext>
            </a:extLst>
          </p:cNvPr>
          <p:cNvSpPr/>
          <p:nvPr/>
        </p:nvSpPr>
        <p:spPr>
          <a:xfrm>
            <a:off x="3509721" y="1922149"/>
            <a:ext cx="1892595" cy="1435396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FCA96F-AE86-0466-9C96-B75F55DBB159}"/>
              </a:ext>
            </a:extLst>
          </p:cNvPr>
          <p:cNvSpPr/>
          <p:nvPr/>
        </p:nvSpPr>
        <p:spPr>
          <a:xfrm>
            <a:off x="5829750" y="1922149"/>
            <a:ext cx="1892595" cy="1435396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40E1B6-EC39-FAC4-F769-E48C23D046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1395071" y="2165128"/>
            <a:ext cx="402864" cy="45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89D393-2506-8DD3-CDE0-06CC609C78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1947199" y="2165128"/>
            <a:ext cx="402864" cy="45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79335B-7A29-72DB-A59E-A1D9BE81B3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2499328" y="2165129"/>
            <a:ext cx="402864" cy="456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1711A7-0C17-CAEB-E43F-9BCDCCD78E0F}"/>
              </a:ext>
            </a:extLst>
          </p:cNvPr>
          <p:cNvSpPr txBox="1"/>
          <p:nvPr/>
        </p:nvSpPr>
        <p:spPr>
          <a:xfrm>
            <a:off x="707281" y="4045830"/>
            <a:ext cx="7497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equal groups.</a:t>
            </a:r>
            <a:endParaRPr lang="en-GB" sz="2800" u="sng" dirty="0">
              <a:latin typeface="Comic Sans MS" panose="030F0702030302020204" pitchFamily="66" charset="0"/>
            </a:endParaRPr>
          </a:p>
          <a:p>
            <a:pPr algn="ctr"/>
            <a:endParaRPr lang="en-GB" sz="28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in each group.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D9B3E-3A7A-79F9-B7AF-E5071CEB6570}"/>
              </a:ext>
            </a:extLst>
          </p:cNvPr>
          <p:cNvSpPr txBox="1"/>
          <p:nvPr/>
        </p:nvSpPr>
        <p:spPr>
          <a:xfrm>
            <a:off x="3952690" y="4045830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E60E74-632B-07EB-1477-3456221EC433}"/>
              </a:ext>
            </a:extLst>
          </p:cNvPr>
          <p:cNvSpPr txBox="1"/>
          <p:nvPr/>
        </p:nvSpPr>
        <p:spPr>
          <a:xfrm>
            <a:off x="3895203" y="4892835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737693-FE65-C8CA-7947-24693E9E73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1398206" y="2678597"/>
            <a:ext cx="402864" cy="456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43B30F-3792-B41E-AAF9-A3C2E75D91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1950334" y="2678597"/>
            <a:ext cx="402864" cy="456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0983AB-3DC0-9E6C-91DC-1FDA35FBD8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2502463" y="2678598"/>
            <a:ext cx="402864" cy="456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89374F-1217-B8AB-BA60-12D23725C8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3693771" y="2159988"/>
            <a:ext cx="402864" cy="456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66FA26-52D8-E024-C77C-EEF4E8855A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4245899" y="2159988"/>
            <a:ext cx="402864" cy="456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AFB194-5122-1E97-8277-B43403342E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4798028" y="2159989"/>
            <a:ext cx="402864" cy="456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F6DB40-494B-2971-BE60-BA7C69794B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3696906" y="2673457"/>
            <a:ext cx="402864" cy="456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C0865C-377B-7C35-FCC5-630E167431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4249034" y="2673457"/>
            <a:ext cx="402864" cy="456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457C80-B4E8-CA91-951B-3CF2D3C2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4801163" y="2673458"/>
            <a:ext cx="402864" cy="456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174BB0-A302-7EC3-62CF-041AAA02C0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017871" y="2165417"/>
            <a:ext cx="402864" cy="456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717B81-B4D2-1DEA-A1B9-E5C24BDDB3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569999" y="2165417"/>
            <a:ext cx="402864" cy="456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C2A8E41-B4C9-E552-D348-B261F3FA78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7122128" y="2165418"/>
            <a:ext cx="402864" cy="4565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4BED388-1D70-D163-8FFD-9814D81449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021006" y="2678886"/>
            <a:ext cx="402864" cy="456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7DF8E9-5F96-0815-81B9-86C4717DFD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573134" y="2678886"/>
            <a:ext cx="402864" cy="4565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A4FF3F9-227C-B39B-4717-B3E0BFACD9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7125263" y="2678887"/>
            <a:ext cx="402864" cy="4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8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4E162-1183-F422-AED3-CE2690AD24C7}"/>
              </a:ext>
            </a:extLst>
          </p:cNvPr>
          <p:cNvSpPr txBox="1"/>
          <p:nvPr/>
        </p:nvSpPr>
        <p:spPr>
          <a:xfrm>
            <a:off x="695550" y="491750"/>
            <a:ext cx="7497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Complete the equal groups and the sentences.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F69573-1805-7095-D293-67B2EE7DB5DF}"/>
              </a:ext>
            </a:extLst>
          </p:cNvPr>
          <p:cNvSpPr/>
          <p:nvPr/>
        </p:nvSpPr>
        <p:spPr>
          <a:xfrm>
            <a:off x="1189691" y="1712599"/>
            <a:ext cx="1892595" cy="947620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84E27B-23E9-3087-B918-0D4199AE7B8E}"/>
              </a:ext>
            </a:extLst>
          </p:cNvPr>
          <p:cNvSpPr/>
          <p:nvPr/>
        </p:nvSpPr>
        <p:spPr>
          <a:xfrm>
            <a:off x="3509721" y="1712599"/>
            <a:ext cx="1892595" cy="947620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E52955-7339-F32A-87BA-6B18377931C4}"/>
              </a:ext>
            </a:extLst>
          </p:cNvPr>
          <p:cNvSpPr/>
          <p:nvPr/>
        </p:nvSpPr>
        <p:spPr>
          <a:xfrm>
            <a:off x="5829750" y="1712599"/>
            <a:ext cx="1892595" cy="947620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55FF20-CA4E-2F61-6EDF-7E4345E11B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1395071" y="1955578"/>
            <a:ext cx="402864" cy="45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9F87B-8DA6-4CB4-EC69-08B307AAB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1947199" y="1955578"/>
            <a:ext cx="402864" cy="456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D2DCB0-763E-45F8-25AA-F9B3B71414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2499328" y="1955579"/>
            <a:ext cx="402864" cy="456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2A815F-F403-26D5-B0F9-EF3FF9F5BE47}"/>
              </a:ext>
            </a:extLst>
          </p:cNvPr>
          <p:cNvSpPr txBox="1"/>
          <p:nvPr/>
        </p:nvSpPr>
        <p:spPr>
          <a:xfrm>
            <a:off x="707281" y="4045830"/>
            <a:ext cx="7497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equal groups.</a:t>
            </a:r>
            <a:endParaRPr lang="en-GB" sz="2800" u="sng" dirty="0">
              <a:latin typeface="Comic Sans MS" panose="030F0702030302020204" pitchFamily="66" charset="0"/>
            </a:endParaRPr>
          </a:p>
          <a:p>
            <a:pPr algn="ctr"/>
            <a:endParaRPr lang="en-GB" sz="28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in each group.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09646F-E787-E8C7-A601-6239489B22C5}"/>
              </a:ext>
            </a:extLst>
          </p:cNvPr>
          <p:cNvSpPr txBox="1"/>
          <p:nvPr/>
        </p:nvSpPr>
        <p:spPr>
          <a:xfrm>
            <a:off x="3952690" y="4045830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845FE1-8740-5BFD-0C9B-519CBCE0CC51}"/>
              </a:ext>
            </a:extLst>
          </p:cNvPr>
          <p:cNvSpPr txBox="1"/>
          <p:nvPr/>
        </p:nvSpPr>
        <p:spPr>
          <a:xfrm>
            <a:off x="3895203" y="4892835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892AFA-1D77-71BE-BFE4-EEB15B6E18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3693771" y="1950438"/>
            <a:ext cx="402864" cy="456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204701-2AE3-A25B-FBFC-5254A07816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4240257" y="1769642"/>
            <a:ext cx="402864" cy="456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2C2BC1-FE63-858C-8C54-EF7F658EB1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4792120" y="2061093"/>
            <a:ext cx="402864" cy="456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2C88C7-730F-74DC-8B86-4409A50895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008949" y="2153681"/>
            <a:ext cx="402864" cy="456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706EE7-AFFC-E0E6-A4DC-A39B6C3241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543013" y="2136969"/>
            <a:ext cx="402864" cy="456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A2BFDF-C914-092A-A33A-B982549391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940792" y="1823095"/>
            <a:ext cx="402864" cy="4565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13C9EA9-ADC4-AD30-84E3-76C7FE365C12}"/>
              </a:ext>
            </a:extLst>
          </p:cNvPr>
          <p:cNvSpPr/>
          <p:nvPr/>
        </p:nvSpPr>
        <p:spPr>
          <a:xfrm>
            <a:off x="1180769" y="2831468"/>
            <a:ext cx="1892595" cy="947620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FB01C69-5BFE-BC9A-62D3-F93869C31E6D}"/>
              </a:ext>
            </a:extLst>
          </p:cNvPr>
          <p:cNvSpPr/>
          <p:nvPr/>
        </p:nvSpPr>
        <p:spPr>
          <a:xfrm>
            <a:off x="3500799" y="2831468"/>
            <a:ext cx="1892595" cy="947620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60047DD-31DD-1D34-BBA1-EB2F4044234D}"/>
              </a:ext>
            </a:extLst>
          </p:cNvPr>
          <p:cNvSpPr/>
          <p:nvPr/>
        </p:nvSpPr>
        <p:spPr>
          <a:xfrm>
            <a:off x="5820828" y="2831468"/>
            <a:ext cx="1892595" cy="947620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53189DE-E7A5-2AB4-BB91-FBED0D78FC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1545563" y="3200750"/>
            <a:ext cx="402864" cy="456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963DED6-F5B9-7887-0F9E-E040C7BF94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2012910" y="2896524"/>
            <a:ext cx="402864" cy="456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011E2F-254C-BC15-7B1C-983E635C15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2382904" y="3270355"/>
            <a:ext cx="402864" cy="4565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0D31EF5-0454-869E-581D-A00DAEFA94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3684849" y="3069307"/>
            <a:ext cx="402864" cy="456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8187B8-F5B1-6EEF-2DC7-29C7E111E5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4236977" y="3069307"/>
            <a:ext cx="402864" cy="4565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6748CCA-6FBA-A2BC-7936-12929280EA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4789106" y="3069308"/>
            <a:ext cx="402864" cy="456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1084FA9-84B7-7429-ACDB-D0DB5F249D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179147" y="2909250"/>
            <a:ext cx="402864" cy="456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3DCA3D9-BB3F-FD92-08D8-440B31B586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606581" y="3270355"/>
            <a:ext cx="402864" cy="456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705F8FB-D343-7D5B-10A5-FF2DEE086E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896" b="9896"/>
          <a:stretch/>
        </p:blipFill>
        <p:spPr>
          <a:xfrm>
            <a:off x="6976456" y="2944123"/>
            <a:ext cx="402864" cy="4565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AF392A-9F6F-C341-5234-5A0F660B3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764" y="5336245"/>
            <a:ext cx="747045" cy="74704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B9AF382-8CEE-D2BC-DF50-B016B7BDCFB1}"/>
              </a:ext>
            </a:extLst>
          </p:cNvPr>
          <p:cNvSpPr txBox="1"/>
          <p:nvPr/>
        </p:nvSpPr>
        <p:spPr>
          <a:xfrm>
            <a:off x="5375283" y="547893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381770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  <p:bldP spid="11" grpId="0"/>
      <p:bldP spid="18" grpId="0" animBg="1"/>
      <p:bldP spid="19" grpId="0" animBg="1"/>
      <p:bldP spid="20" grpId="0" animBg="1"/>
      <p:bldP spid="31" grpId="0"/>
      <p:bldP spid="3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F6E03E-D21E-7057-2C5E-E7598DA5A10E}"/>
              </a:ext>
            </a:extLst>
          </p:cNvPr>
          <p:cNvSpPr txBox="1"/>
          <p:nvPr/>
        </p:nvSpPr>
        <p:spPr>
          <a:xfrm>
            <a:off x="1077106" y="491750"/>
            <a:ext cx="711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Complete the sentences.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31138B-B255-0049-65B4-A1EBF1BD4471}"/>
              </a:ext>
            </a:extLst>
          </p:cNvPr>
          <p:cNvSpPr/>
          <p:nvPr/>
        </p:nvSpPr>
        <p:spPr>
          <a:xfrm>
            <a:off x="1077107" y="1081241"/>
            <a:ext cx="1545590" cy="1043406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F1D8454-7D4D-A6EA-08F3-0F1D0AD5E53C}"/>
              </a:ext>
            </a:extLst>
          </p:cNvPr>
          <p:cNvSpPr/>
          <p:nvPr/>
        </p:nvSpPr>
        <p:spPr>
          <a:xfrm>
            <a:off x="4665745" y="1081241"/>
            <a:ext cx="1545590" cy="1043406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44BDFB-55DA-F418-5F7D-ECD013FBFEB7}"/>
              </a:ext>
            </a:extLst>
          </p:cNvPr>
          <p:cNvSpPr/>
          <p:nvPr/>
        </p:nvSpPr>
        <p:spPr>
          <a:xfrm>
            <a:off x="1339288" y="1261370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FD9A78-46E5-5FE9-6AF9-B492C9A962B8}"/>
              </a:ext>
            </a:extLst>
          </p:cNvPr>
          <p:cNvSpPr/>
          <p:nvPr/>
        </p:nvSpPr>
        <p:spPr>
          <a:xfrm>
            <a:off x="1911141" y="1536597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B28752-257E-E7B5-6343-BD73D225B040}"/>
              </a:ext>
            </a:extLst>
          </p:cNvPr>
          <p:cNvSpPr/>
          <p:nvPr/>
        </p:nvSpPr>
        <p:spPr>
          <a:xfrm>
            <a:off x="4915239" y="1272473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2674AA2-9992-E7DF-8F23-8AF554084C80}"/>
              </a:ext>
            </a:extLst>
          </p:cNvPr>
          <p:cNvSpPr/>
          <p:nvPr/>
        </p:nvSpPr>
        <p:spPr>
          <a:xfrm>
            <a:off x="2871426" y="1081241"/>
            <a:ext cx="1545590" cy="1043406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762C41-5D31-E392-B4A2-B500CE051FEB}"/>
              </a:ext>
            </a:extLst>
          </p:cNvPr>
          <p:cNvSpPr/>
          <p:nvPr/>
        </p:nvSpPr>
        <p:spPr>
          <a:xfrm>
            <a:off x="6460064" y="1081241"/>
            <a:ext cx="1545590" cy="1043406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52F8F8-B974-7260-8CC7-8BD306DCB642}"/>
              </a:ext>
            </a:extLst>
          </p:cNvPr>
          <p:cNvSpPr/>
          <p:nvPr/>
        </p:nvSpPr>
        <p:spPr>
          <a:xfrm>
            <a:off x="3766404" y="130655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B1E44A9-4A24-AF70-34B2-8950CA6FDC3A}"/>
              </a:ext>
            </a:extLst>
          </p:cNvPr>
          <p:cNvSpPr/>
          <p:nvPr/>
        </p:nvSpPr>
        <p:spPr>
          <a:xfrm>
            <a:off x="3054848" y="1536578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AE5711-95CB-15F5-A9C7-F1C6CA0BB1E5}"/>
              </a:ext>
            </a:extLst>
          </p:cNvPr>
          <p:cNvSpPr/>
          <p:nvPr/>
        </p:nvSpPr>
        <p:spPr>
          <a:xfrm>
            <a:off x="7387582" y="1376768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602A90-EAC5-D34C-D152-16283ADB0DD0}"/>
              </a:ext>
            </a:extLst>
          </p:cNvPr>
          <p:cNvSpPr/>
          <p:nvPr/>
        </p:nvSpPr>
        <p:spPr>
          <a:xfrm>
            <a:off x="6648833" y="1372922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3221FC-1841-E3B8-81D3-50B8DAEB1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609" y="231128"/>
            <a:ext cx="747045" cy="7470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675141-8699-EC1F-83C2-9E9320F55003}"/>
              </a:ext>
            </a:extLst>
          </p:cNvPr>
          <p:cNvSpPr txBox="1"/>
          <p:nvPr/>
        </p:nvSpPr>
        <p:spPr>
          <a:xfrm>
            <a:off x="5321128" y="373817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63BB04-7C8C-EDE3-AF21-F826D9ED1F1F}"/>
              </a:ext>
            </a:extLst>
          </p:cNvPr>
          <p:cNvSpPr/>
          <p:nvPr/>
        </p:nvSpPr>
        <p:spPr>
          <a:xfrm>
            <a:off x="5563287" y="1602944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71B356-312C-63BF-5E88-5516B40C6D96}"/>
              </a:ext>
            </a:extLst>
          </p:cNvPr>
          <p:cNvSpPr txBox="1"/>
          <p:nvPr/>
        </p:nvSpPr>
        <p:spPr>
          <a:xfrm>
            <a:off x="917008" y="2230580"/>
            <a:ext cx="74974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groups of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</a:p>
          <a:p>
            <a:pPr algn="ctr"/>
            <a:endParaRPr lang="en-GB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counters altogether.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3E63BD-BA1D-2AD6-89F6-39B7F073C1F1}"/>
              </a:ext>
            </a:extLst>
          </p:cNvPr>
          <p:cNvSpPr txBox="1"/>
          <p:nvPr/>
        </p:nvSpPr>
        <p:spPr>
          <a:xfrm>
            <a:off x="4162417" y="2230580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7BEF2E-9790-0EB4-0B2C-92011997A2F0}"/>
              </a:ext>
            </a:extLst>
          </p:cNvPr>
          <p:cNvSpPr txBox="1"/>
          <p:nvPr/>
        </p:nvSpPr>
        <p:spPr>
          <a:xfrm>
            <a:off x="6419426" y="2231460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211C87-7E2E-3401-B623-AD18E6D4D52B}"/>
              </a:ext>
            </a:extLst>
          </p:cNvPr>
          <p:cNvSpPr txBox="1"/>
          <p:nvPr/>
        </p:nvSpPr>
        <p:spPr>
          <a:xfrm>
            <a:off x="3433586" y="2919772"/>
            <a:ext cx="728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9F04739-C2AB-BE06-3B49-1F513180E9D0}"/>
              </a:ext>
            </a:extLst>
          </p:cNvPr>
          <p:cNvSpPr/>
          <p:nvPr/>
        </p:nvSpPr>
        <p:spPr>
          <a:xfrm>
            <a:off x="1077106" y="3635153"/>
            <a:ext cx="3339907" cy="1043406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3C89A4C-9FFE-8AC8-C51F-8FFD1D16C5D7}"/>
              </a:ext>
            </a:extLst>
          </p:cNvPr>
          <p:cNvSpPr/>
          <p:nvPr/>
        </p:nvSpPr>
        <p:spPr>
          <a:xfrm>
            <a:off x="4665745" y="3635153"/>
            <a:ext cx="3339908" cy="1043406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8AC837A-C3A0-F43F-112C-A2B6CCE66BE5}"/>
              </a:ext>
            </a:extLst>
          </p:cNvPr>
          <p:cNvSpPr/>
          <p:nvPr/>
        </p:nvSpPr>
        <p:spPr>
          <a:xfrm>
            <a:off x="1339288" y="3815282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0F980C-5C37-F40C-8D27-D5C68D883FB9}"/>
              </a:ext>
            </a:extLst>
          </p:cNvPr>
          <p:cNvSpPr/>
          <p:nvPr/>
        </p:nvSpPr>
        <p:spPr>
          <a:xfrm>
            <a:off x="2197068" y="3992339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D63D339-C1E7-7D0F-5FDD-4417A7C2BD4C}"/>
              </a:ext>
            </a:extLst>
          </p:cNvPr>
          <p:cNvSpPr/>
          <p:nvPr/>
        </p:nvSpPr>
        <p:spPr>
          <a:xfrm>
            <a:off x="4915239" y="3826385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AEA96D3-2D84-3791-80ED-919D375ACFA4}"/>
              </a:ext>
            </a:extLst>
          </p:cNvPr>
          <p:cNvSpPr/>
          <p:nvPr/>
        </p:nvSpPr>
        <p:spPr>
          <a:xfrm>
            <a:off x="3766404" y="3860468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318185A-AA6D-7E2C-9548-9063F3676921}"/>
              </a:ext>
            </a:extLst>
          </p:cNvPr>
          <p:cNvSpPr/>
          <p:nvPr/>
        </p:nvSpPr>
        <p:spPr>
          <a:xfrm>
            <a:off x="2951591" y="3979818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8256BEF-A246-16A2-1CF6-ABB8D0E3E1D3}"/>
              </a:ext>
            </a:extLst>
          </p:cNvPr>
          <p:cNvSpPr/>
          <p:nvPr/>
        </p:nvSpPr>
        <p:spPr>
          <a:xfrm>
            <a:off x="7196545" y="4056407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A228FF7-591E-14C0-8724-CB6DFD7B7B2D}"/>
              </a:ext>
            </a:extLst>
          </p:cNvPr>
          <p:cNvSpPr/>
          <p:nvPr/>
        </p:nvSpPr>
        <p:spPr>
          <a:xfrm>
            <a:off x="6455095" y="3779735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ADC0023-1F29-E726-A92F-DB798BF352F8}"/>
              </a:ext>
            </a:extLst>
          </p:cNvPr>
          <p:cNvSpPr/>
          <p:nvPr/>
        </p:nvSpPr>
        <p:spPr>
          <a:xfrm>
            <a:off x="5653169" y="4030019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CB142A-1553-59F4-0EAE-C7957A0F40B5}"/>
              </a:ext>
            </a:extLst>
          </p:cNvPr>
          <p:cNvSpPr txBox="1"/>
          <p:nvPr/>
        </p:nvSpPr>
        <p:spPr>
          <a:xfrm>
            <a:off x="947370" y="4686251"/>
            <a:ext cx="74974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groups of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</a:p>
          <a:p>
            <a:pPr algn="ctr"/>
            <a:endParaRPr lang="en-GB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counters altogether.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582AA6-BFCA-D70A-6389-6BEAF807AA94}"/>
              </a:ext>
            </a:extLst>
          </p:cNvPr>
          <p:cNvSpPr txBox="1"/>
          <p:nvPr/>
        </p:nvSpPr>
        <p:spPr>
          <a:xfrm>
            <a:off x="4192779" y="4686251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01134E-C1AE-EFC9-85BF-E25BACF85652}"/>
              </a:ext>
            </a:extLst>
          </p:cNvPr>
          <p:cNvSpPr txBox="1"/>
          <p:nvPr/>
        </p:nvSpPr>
        <p:spPr>
          <a:xfrm>
            <a:off x="6449788" y="4687131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8B1767-F055-DEE9-25FB-EE4BBA4B0464}"/>
              </a:ext>
            </a:extLst>
          </p:cNvPr>
          <p:cNvSpPr txBox="1"/>
          <p:nvPr/>
        </p:nvSpPr>
        <p:spPr>
          <a:xfrm>
            <a:off x="3463948" y="5375443"/>
            <a:ext cx="728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31FE43-5CC5-80F7-20A5-3CE9A2318528}"/>
              </a:ext>
            </a:extLst>
          </p:cNvPr>
          <p:cNvSpPr txBox="1"/>
          <p:nvPr/>
        </p:nvSpPr>
        <p:spPr>
          <a:xfrm>
            <a:off x="1429426" y="487201"/>
            <a:ext cx="7115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68A97"/>
                </a:solidFill>
                <a:latin typeface="Comic Sans MS" panose="030F0702030302020204" pitchFamily="66" charset="0"/>
              </a:rPr>
              <a:t>What’s the same? What’s different?</a:t>
            </a:r>
          </a:p>
        </p:txBody>
      </p:sp>
    </p:spTree>
    <p:extLst>
      <p:ext uri="{BB962C8B-B14F-4D97-AF65-F5344CB8AC3E}">
        <p14:creationId xmlns:p14="http://schemas.microsoft.com/office/powerpoint/2010/main" val="32822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5" grpId="1"/>
      <p:bldP spid="18" grpId="0"/>
      <p:bldP spid="19" grpId="0"/>
      <p:bldP spid="20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4A8A8F-320C-6A9B-8DCD-FD04B45ADD9D}"/>
              </a:ext>
            </a:extLst>
          </p:cNvPr>
          <p:cNvSpPr txBox="1">
            <a:spLocks/>
          </p:cNvSpPr>
          <p:nvPr/>
        </p:nvSpPr>
        <p:spPr>
          <a:xfrm>
            <a:off x="988822" y="2330802"/>
            <a:ext cx="7174478" cy="386774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Have a go at the rest of the questions on the worksheet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5052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7C16F-EEAA-D64F-75F1-858835C5C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640785"/>
            <a:ext cx="6591300" cy="278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8ECDAF-F739-FFA1-9E63-CA62CC74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2" y="5765800"/>
            <a:ext cx="6718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86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BADFE7-24EB-E516-3AA8-1F1990CDA463}"/>
              </a:ext>
            </a:extLst>
          </p:cNvPr>
          <p:cNvSpPr/>
          <p:nvPr/>
        </p:nvSpPr>
        <p:spPr>
          <a:xfrm>
            <a:off x="203536" y="206478"/>
            <a:ext cx="3565635" cy="628730"/>
          </a:xfrm>
          <a:prstGeom prst="rect">
            <a:avLst/>
          </a:prstGeom>
          <a:solidFill>
            <a:srgbClr val="58C1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I do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B9BF3F-B0A0-40F2-96D2-B591088F73BD}"/>
              </a:ext>
            </a:extLst>
          </p:cNvPr>
          <p:cNvSpPr/>
          <p:nvPr/>
        </p:nvSpPr>
        <p:spPr>
          <a:xfrm>
            <a:off x="4368990" y="206478"/>
            <a:ext cx="3565635" cy="628730"/>
          </a:xfrm>
          <a:prstGeom prst="rect">
            <a:avLst/>
          </a:prstGeom>
          <a:solidFill>
            <a:srgbClr val="58C1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You do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27DA53-AE7E-E77A-C2A9-DE4FE18863BA}"/>
              </a:ext>
            </a:extLst>
          </p:cNvPr>
          <p:cNvCxnSpPr/>
          <p:nvPr/>
        </p:nvCxnSpPr>
        <p:spPr>
          <a:xfrm>
            <a:off x="4069080" y="0"/>
            <a:ext cx="0" cy="6858000"/>
          </a:xfrm>
          <a:prstGeom prst="line">
            <a:avLst/>
          </a:prstGeom>
          <a:ln w="19050">
            <a:solidFill>
              <a:srgbClr val="58C1B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330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of a child with red hair&#10;&#10;Description automatically generated">
            <a:extLst>
              <a:ext uri="{FF2B5EF4-FFF2-40B4-BE49-F238E27FC236}">
                <a16:creationId xmlns:a16="http://schemas.microsoft.com/office/drawing/2014/main" id="{9156E841-13C6-B615-BB19-1E88FAE7B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92" y="360784"/>
            <a:ext cx="1347575" cy="841379"/>
          </a:xfrm>
          <a:prstGeom prst="rect">
            <a:avLst/>
          </a:prstGeom>
        </p:spPr>
      </p:pic>
      <p:pic>
        <p:nvPicPr>
          <p:cNvPr id="3" name="Picture 2" descr="A cartoon of a child&#10;&#10;Description automatically generated">
            <a:extLst>
              <a:ext uri="{FF2B5EF4-FFF2-40B4-BE49-F238E27FC236}">
                <a16:creationId xmlns:a16="http://schemas.microsoft.com/office/drawing/2014/main" id="{8C46492A-D9F1-2452-DD02-F0A3201A5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88" y="388146"/>
            <a:ext cx="1012391" cy="786655"/>
          </a:xfrm>
          <a:prstGeom prst="rect">
            <a:avLst/>
          </a:prstGeom>
        </p:spPr>
      </p:pic>
      <p:pic>
        <p:nvPicPr>
          <p:cNvPr id="4" name="Picture 3" descr="Cartoon face of a child wearing glasses&#10;&#10;Description automatically generated">
            <a:extLst>
              <a:ext uri="{FF2B5EF4-FFF2-40B4-BE49-F238E27FC236}">
                <a16:creationId xmlns:a16="http://schemas.microsoft.com/office/drawing/2014/main" id="{11A9304F-19BF-F157-DE69-CD2E9242F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685" y="1975464"/>
            <a:ext cx="1080796" cy="868741"/>
          </a:xfrm>
          <a:prstGeom prst="rect">
            <a:avLst/>
          </a:prstGeom>
        </p:spPr>
      </p:pic>
      <p:pic>
        <p:nvPicPr>
          <p:cNvPr id="5" name="Picture 4" descr="Cartoon face of a child with black hair&#10;&#10;Description automatically generated">
            <a:extLst>
              <a:ext uri="{FF2B5EF4-FFF2-40B4-BE49-F238E27FC236}">
                <a16:creationId xmlns:a16="http://schemas.microsoft.com/office/drawing/2014/main" id="{ABAFD9B7-CE88-0B75-92DC-7FDF1CDDF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185" y="1999405"/>
            <a:ext cx="978189" cy="820858"/>
          </a:xfrm>
          <a:prstGeom prst="rect">
            <a:avLst/>
          </a:prstGeom>
        </p:spPr>
      </p:pic>
      <p:pic>
        <p:nvPicPr>
          <p:cNvPr id="6" name="Picture 5" descr="Cartoon of a child with blonde hair&#10;&#10;Description automatically generated">
            <a:extLst>
              <a:ext uri="{FF2B5EF4-FFF2-40B4-BE49-F238E27FC236}">
                <a16:creationId xmlns:a16="http://schemas.microsoft.com/office/drawing/2014/main" id="{A015DA5B-BD5E-001B-F2EC-FC277E7B5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440" y="3630864"/>
            <a:ext cx="1231286" cy="971348"/>
          </a:xfrm>
          <a:prstGeom prst="rect">
            <a:avLst/>
          </a:prstGeom>
        </p:spPr>
      </p:pic>
      <p:pic>
        <p:nvPicPr>
          <p:cNvPr id="7" name="Picture 6" descr="A cartoon face with black hair&#10;&#10;Description automatically generated">
            <a:extLst>
              <a:ext uri="{FF2B5EF4-FFF2-40B4-BE49-F238E27FC236}">
                <a16:creationId xmlns:a16="http://schemas.microsoft.com/office/drawing/2014/main" id="{2E5CCEAC-4BD0-3665-16C9-A08E09EB6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504" y="3682168"/>
            <a:ext cx="1005551" cy="868741"/>
          </a:xfrm>
          <a:prstGeom prst="rect">
            <a:avLst/>
          </a:prstGeom>
        </p:spPr>
      </p:pic>
      <p:pic>
        <p:nvPicPr>
          <p:cNvPr id="9" name="Picture 8" descr="Cartoon of a child with brown hair&#10;&#10;Description automatically generated">
            <a:extLst>
              <a:ext uri="{FF2B5EF4-FFF2-40B4-BE49-F238E27FC236}">
                <a16:creationId xmlns:a16="http://schemas.microsoft.com/office/drawing/2014/main" id="{1D1F4C17-CDBF-0603-D397-FAACEC48EB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2403" y="5356060"/>
            <a:ext cx="1039753" cy="896103"/>
          </a:xfrm>
          <a:prstGeom prst="rect">
            <a:avLst/>
          </a:prstGeom>
        </p:spPr>
      </p:pic>
      <p:pic>
        <p:nvPicPr>
          <p:cNvPr id="10" name="Picture 9" descr="Cartoon of a child with a blue earpiece&#10;&#10;Description automatically generated">
            <a:extLst>
              <a:ext uri="{FF2B5EF4-FFF2-40B4-BE49-F238E27FC236}">
                <a16:creationId xmlns:a16="http://schemas.microsoft.com/office/drawing/2014/main" id="{53574352-BC13-86CE-E24B-5B7DDD3C8C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952" y="5366320"/>
            <a:ext cx="950827" cy="875582"/>
          </a:xfrm>
          <a:prstGeom prst="rect">
            <a:avLst/>
          </a:prstGeom>
        </p:spPr>
      </p:pic>
      <p:pic>
        <p:nvPicPr>
          <p:cNvPr id="11" name="Picture 10" descr="A cartoon of a whale&#10;&#10;Description automatically generated">
            <a:extLst>
              <a:ext uri="{FF2B5EF4-FFF2-40B4-BE49-F238E27FC236}">
                <a16:creationId xmlns:a16="http://schemas.microsoft.com/office/drawing/2014/main" id="{E9610702-6B1A-FAE4-E9D1-C3D97A6309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952" y="3757413"/>
            <a:ext cx="950827" cy="718251"/>
          </a:xfrm>
          <a:prstGeom prst="rect">
            <a:avLst/>
          </a:prstGeom>
        </p:spPr>
      </p:pic>
      <p:pic>
        <p:nvPicPr>
          <p:cNvPr id="12" name="Picture 11" descr="A cartoon of a child&#10;&#10;Description automatically generated">
            <a:extLst>
              <a:ext uri="{FF2B5EF4-FFF2-40B4-BE49-F238E27FC236}">
                <a16:creationId xmlns:a16="http://schemas.microsoft.com/office/drawing/2014/main" id="{054822E3-956B-7445-7978-42ACB31122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952" y="2016507"/>
            <a:ext cx="950827" cy="786655"/>
          </a:xfrm>
          <a:prstGeom prst="rect">
            <a:avLst/>
          </a:prstGeom>
        </p:spPr>
      </p:pic>
      <p:pic>
        <p:nvPicPr>
          <p:cNvPr id="13" name="Picture 12" descr="Cartoon of a person's face&#10;&#10;Description automatically generated">
            <a:extLst>
              <a:ext uri="{FF2B5EF4-FFF2-40B4-BE49-F238E27FC236}">
                <a16:creationId xmlns:a16="http://schemas.microsoft.com/office/drawing/2014/main" id="{06675107-D660-F18F-830C-20F7255DD3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170" y="254756"/>
            <a:ext cx="1012391" cy="1053434"/>
          </a:xfrm>
          <a:prstGeom prst="rect">
            <a:avLst/>
          </a:prstGeom>
        </p:spPr>
      </p:pic>
      <p:pic>
        <p:nvPicPr>
          <p:cNvPr id="14" name="Picture 13" descr="Cartoon face of a child with black hair&#10;&#10;Description automatically generated">
            <a:extLst>
              <a:ext uri="{FF2B5EF4-FFF2-40B4-BE49-F238E27FC236}">
                <a16:creationId xmlns:a16="http://schemas.microsoft.com/office/drawing/2014/main" id="{9F797C60-0FC3-6BEC-FCCE-2F28F65586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9309" y="5263713"/>
            <a:ext cx="1094477" cy="1080796"/>
          </a:xfrm>
          <a:prstGeom prst="rect">
            <a:avLst/>
          </a:prstGeom>
        </p:spPr>
      </p:pic>
      <p:pic>
        <p:nvPicPr>
          <p:cNvPr id="15" name="Picture 14" descr="Cartoon of a child&#10;&#10;Description automatically generated">
            <a:extLst>
              <a:ext uri="{FF2B5EF4-FFF2-40B4-BE49-F238E27FC236}">
                <a16:creationId xmlns:a16="http://schemas.microsoft.com/office/drawing/2014/main" id="{3721C30A-3981-70EB-250E-91DB0FA226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3772" y="3678747"/>
            <a:ext cx="1005551" cy="875582"/>
          </a:xfrm>
          <a:prstGeom prst="rect">
            <a:avLst/>
          </a:prstGeom>
        </p:spPr>
      </p:pic>
      <p:pic>
        <p:nvPicPr>
          <p:cNvPr id="16" name="Picture 15" descr="A cartoon of a fish&#10;&#10;Description automatically generated">
            <a:extLst>
              <a:ext uri="{FF2B5EF4-FFF2-40B4-BE49-F238E27FC236}">
                <a16:creationId xmlns:a16="http://schemas.microsoft.com/office/drawing/2014/main" id="{C46491B3-24BA-4E52-7D65-274F1C4C47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7714" y="1999406"/>
            <a:ext cx="957667" cy="820857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335A5B4C-DA23-8D93-7556-8DAD1AF954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8558" y="381305"/>
            <a:ext cx="1415979" cy="80033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4256313-042B-CDE5-590C-D863F7EC256B}"/>
              </a:ext>
            </a:extLst>
          </p:cNvPr>
          <p:cNvSpPr/>
          <p:nvPr/>
        </p:nvSpPr>
        <p:spPr>
          <a:xfrm>
            <a:off x="301199" y="1367503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Rosie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2CDD077-2066-41F6-362D-C8A09C61F852}"/>
              </a:ext>
            </a:extLst>
          </p:cNvPr>
          <p:cNvSpPr/>
          <p:nvPr/>
        </p:nvSpPr>
        <p:spPr>
          <a:xfrm>
            <a:off x="301199" y="2957100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Ron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13318C3-6760-C98F-5AF7-F9204AE8C825}"/>
              </a:ext>
            </a:extLst>
          </p:cNvPr>
          <p:cNvSpPr/>
          <p:nvPr/>
        </p:nvSpPr>
        <p:spPr>
          <a:xfrm>
            <a:off x="301199" y="465505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Mo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4C404F-ACD1-3F2F-776F-91909EEC13DE}"/>
              </a:ext>
            </a:extLst>
          </p:cNvPr>
          <p:cNvSpPr/>
          <p:nvPr/>
        </p:nvSpPr>
        <p:spPr>
          <a:xfrm>
            <a:off x="301199" y="636368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Max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2FDEAF4-33FE-6FC2-A33A-A16F991907DC}"/>
              </a:ext>
            </a:extLst>
          </p:cNvPr>
          <p:cNvSpPr/>
          <p:nvPr/>
        </p:nvSpPr>
        <p:spPr>
          <a:xfrm>
            <a:off x="2342401" y="1370638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Alex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911A3FF-69A6-6280-A99B-B0618D0C47E0}"/>
              </a:ext>
            </a:extLst>
          </p:cNvPr>
          <p:cNvSpPr/>
          <p:nvPr/>
        </p:nvSpPr>
        <p:spPr>
          <a:xfrm>
            <a:off x="2342401" y="2960235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Dexter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3B81B76-7D97-D843-A737-DF0B1110020C}"/>
              </a:ext>
            </a:extLst>
          </p:cNvPr>
          <p:cNvSpPr/>
          <p:nvPr/>
        </p:nvSpPr>
        <p:spPr>
          <a:xfrm>
            <a:off x="2342401" y="465819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Jack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BF0F9D7-78BC-D6AE-50B4-7E68ABDBB0D0}"/>
              </a:ext>
            </a:extLst>
          </p:cNvPr>
          <p:cNvSpPr/>
          <p:nvPr/>
        </p:nvSpPr>
        <p:spPr>
          <a:xfrm>
            <a:off x="2342401" y="636682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Kim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F9A0991-5529-3A9E-4970-758BA9201B99}"/>
              </a:ext>
            </a:extLst>
          </p:cNvPr>
          <p:cNvSpPr/>
          <p:nvPr/>
        </p:nvSpPr>
        <p:spPr>
          <a:xfrm>
            <a:off x="4383603" y="1373773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Amir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F81799F-FF4A-8353-B13A-C1086BF09D04}"/>
              </a:ext>
            </a:extLst>
          </p:cNvPr>
          <p:cNvSpPr/>
          <p:nvPr/>
        </p:nvSpPr>
        <p:spPr>
          <a:xfrm>
            <a:off x="4383603" y="2963370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Annie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B1B186E-1701-E5C5-3F25-BAE11E092DCE}"/>
              </a:ext>
            </a:extLst>
          </p:cNvPr>
          <p:cNvSpPr/>
          <p:nvPr/>
        </p:nvSpPr>
        <p:spPr>
          <a:xfrm>
            <a:off x="4383603" y="466132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Eva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FF5AACE-B54E-CC93-2A73-B88AFA8DB8CA}"/>
              </a:ext>
            </a:extLst>
          </p:cNvPr>
          <p:cNvSpPr/>
          <p:nvPr/>
        </p:nvSpPr>
        <p:spPr>
          <a:xfrm>
            <a:off x="4383603" y="6369956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Jo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B4B7E6F-122F-F3EB-B541-6FACFFD0AAE3}"/>
              </a:ext>
            </a:extLst>
          </p:cNvPr>
          <p:cNvSpPr/>
          <p:nvPr/>
        </p:nvSpPr>
        <p:spPr>
          <a:xfrm>
            <a:off x="6424805" y="1376908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Whitney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2AB0CB0-E83F-0C92-30EE-0C8072F5FEA7}"/>
              </a:ext>
            </a:extLst>
          </p:cNvPr>
          <p:cNvSpPr/>
          <p:nvPr/>
        </p:nvSpPr>
        <p:spPr>
          <a:xfrm>
            <a:off x="6424805" y="2966505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Tommy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EB1C18C-2340-76CB-8606-9632E0EE822F}"/>
              </a:ext>
            </a:extLst>
          </p:cNvPr>
          <p:cNvSpPr/>
          <p:nvPr/>
        </p:nvSpPr>
        <p:spPr>
          <a:xfrm>
            <a:off x="6424805" y="466446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Teddy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DE9701B-2456-FCD1-D4F7-854AEBC25FCC}"/>
              </a:ext>
            </a:extLst>
          </p:cNvPr>
          <p:cNvSpPr/>
          <p:nvPr/>
        </p:nvSpPr>
        <p:spPr>
          <a:xfrm>
            <a:off x="6424805" y="6373091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Sam</a:t>
            </a:r>
          </a:p>
        </p:txBody>
      </p:sp>
      <p:pic>
        <p:nvPicPr>
          <p:cNvPr id="8" name="Picture 7" descr="Cartoon child with pigtails wearing red glasses&#10;&#10;Description automatically generated">
            <a:extLst>
              <a:ext uri="{FF2B5EF4-FFF2-40B4-BE49-F238E27FC236}">
                <a16:creationId xmlns:a16="http://schemas.microsoft.com/office/drawing/2014/main" id="{2ECF9A98-7059-CFBD-DE4B-8917AEA8DCD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83047" y="5263713"/>
            <a:ext cx="1026072" cy="12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7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34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artoon of a child&#10;&#10;Description automatically generated">
            <a:extLst>
              <a:ext uri="{FF2B5EF4-FFF2-40B4-BE49-F238E27FC236}">
                <a16:creationId xmlns:a16="http://schemas.microsoft.com/office/drawing/2014/main" id="{3721C30A-3981-70EB-250E-91DB0FA22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8711" y="1028594"/>
            <a:ext cx="1005551" cy="875582"/>
          </a:xfrm>
          <a:prstGeom prst="rect">
            <a:avLst/>
          </a:prstGeom>
        </p:spPr>
      </p:pic>
      <p:pic>
        <p:nvPicPr>
          <p:cNvPr id="17" name="Picture 16" descr="A cartoon of a child&#10;&#10;Description automatically generated">
            <a:extLst>
              <a:ext uri="{FF2B5EF4-FFF2-40B4-BE49-F238E27FC236}">
                <a16:creationId xmlns:a16="http://schemas.microsoft.com/office/drawing/2014/main" id="{335A5B4C-DA23-8D93-7556-8DAD1AF95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159" y="2628664"/>
            <a:ext cx="1415979" cy="800336"/>
          </a:xfrm>
          <a:prstGeom prst="rect">
            <a:avLst/>
          </a:prstGeom>
        </p:spPr>
      </p:pic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42AB0CB0-E83F-0C92-30EE-0C8072F5FEA7}"/>
              </a:ext>
            </a:extLst>
          </p:cNvPr>
          <p:cNvSpPr/>
          <p:nvPr/>
        </p:nvSpPr>
        <p:spPr>
          <a:xfrm>
            <a:off x="2267258" y="586041"/>
            <a:ext cx="2359701" cy="1217869"/>
          </a:xfrm>
          <a:prstGeom prst="wedgeRoundRectCallout">
            <a:avLst>
              <a:gd name="adj1" fmla="val -66744"/>
              <a:gd name="adj2" fmla="val 39649"/>
              <a:gd name="adj3" fmla="val 16667"/>
            </a:avLst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Speech bubble text – replace with any character head.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AC53C890-863F-82C6-BA3F-F0A6E46977D7}"/>
              </a:ext>
            </a:extLst>
          </p:cNvPr>
          <p:cNvSpPr/>
          <p:nvPr/>
        </p:nvSpPr>
        <p:spPr>
          <a:xfrm>
            <a:off x="3782715" y="2211131"/>
            <a:ext cx="2359701" cy="1217869"/>
          </a:xfrm>
          <a:prstGeom prst="wedgeRoundRectCallout">
            <a:avLst>
              <a:gd name="adj1" fmla="val 67174"/>
              <a:gd name="adj2" fmla="val 38545"/>
              <a:gd name="adj3" fmla="val 16667"/>
            </a:avLst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Speech bubble text – replace with any character head.</a:t>
            </a:r>
          </a:p>
        </p:txBody>
      </p:sp>
      <p:pic>
        <p:nvPicPr>
          <p:cNvPr id="36" name="Picture 35" descr="A cartoon of a turtle&#10;&#10;Description automatically generated">
            <a:extLst>
              <a:ext uri="{FF2B5EF4-FFF2-40B4-BE49-F238E27FC236}">
                <a16:creationId xmlns:a16="http://schemas.microsoft.com/office/drawing/2014/main" id="{8E02C5F6-8D3F-D180-0BFE-7D21D5954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756" y="4381358"/>
            <a:ext cx="1820257" cy="1217870"/>
          </a:xfrm>
          <a:prstGeom prst="rect">
            <a:avLst/>
          </a:prstGeom>
        </p:spPr>
      </p:pic>
      <p:pic>
        <p:nvPicPr>
          <p:cNvPr id="38" name="Picture 37" descr="A cartoon of a duck&#10;&#10;Description automatically generated">
            <a:extLst>
              <a:ext uri="{FF2B5EF4-FFF2-40B4-BE49-F238E27FC236}">
                <a16:creationId xmlns:a16="http://schemas.microsoft.com/office/drawing/2014/main" id="{3698412D-1EFB-235B-BCAA-E4CE90B65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8" y="4255782"/>
            <a:ext cx="1104674" cy="1469023"/>
          </a:xfrm>
          <a:prstGeom prst="rect">
            <a:avLst/>
          </a:prstGeom>
        </p:spPr>
      </p:pic>
      <p:pic>
        <p:nvPicPr>
          <p:cNvPr id="40" name="Picture 39" descr="A cartoon bee with black background&#10;&#10;Description automatically generated">
            <a:extLst>
              <a:ext uri="{FF2B5EF4-FFF2-40B4-BE49-F238E27FC236}">
                <a16:creationId xmlns:a16="http://schemas.microsoft.com/office/drawing/2014/main" id="{00E935AE-EAD0-4EDD-586E-42E86C6C2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493" y="4326379"/>
            <a:ext cx="1222573" cy="1331731"/>
          </a:xfrm>
          <a:prstGeom prst="rect">
            <a:avLst/>
          </a:prstGeom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4EC69B3-4220-1A63-924C-9F2DE847E338}"/>
              </a:ext>
            </a:extLst>
          </p:cNvPr>
          <p:cNvSpPr/>
          <p:nvPr/>
        </p:nvSpPr>
        <p:spPr>
          <a:xfrm>
            <a:off x="1088212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Bee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AAF3657-2184-3B3F-5CCB-0CA10F3F480D}"/>
              </a:ext>
            </a:extLst>
          </p:cNvPr>
          <p:cNvSpPr/>
          <p:nvPr/>
        </p:nvSpPr>
        <p:spPr>
          <a:xfrm>
            <a:off x="3569479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Diddy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ADB064F-D0BC-0E4A-A805-EFD2635A2A18}"/>
              </a:ext>
            </a:extLst>
          </p:cNvPr>
          <p:cNvSpPr/>
          <p:nvPr/>
        </p:nvSpPr>
        <p:spPr>
          <a:xfrm>
            <a:off x="6050746" y="5960879"/>
            <a:ext cx="1252331" cy="3110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8C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2B61"/>
                </a:solidFill>
              </a:rPr>
              <a:t>Tiny</a:t>
            </a:r>
          </a:p>
        </p:txBody>
      </p:sp>
    </p:spTree>
    <p:extLst>
      <p:ext uri="{BB962C8B-B14F-4D97-AF65-F5344CB8AC3E}">
        <p14:creationId xmlns:p14="http://schemas.microsoft.com/office/powerpoint/2010/main" val="3947130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1D4B20-E75A-E32E-47CE-B28045CF0317}"/>
              </a:ext>
            </a:extLst>
          </p:cNvPr>
          <p:cNvGrpSpPr/>
          <p:nvPr/>
        </p:nvGrpSpPr>
        <p:grpSpPr>
          <a:xfrm>
            <a:off x="682798" y="799829"/>
            <a:ext cx="2498576" cy="2448272"/>
            <a:chOff x="268171" y="249049"/>
            <a:chExt cx="2498576" cy="244827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A9B6E68-D37A-D74F-CBA4-191D72A7A827}"/>
                </a:ext>
              </a:extLst>
            </p:cNvPr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002B61"/>
                  </a:solidFill>
                </a:rPr>
                <a:t>27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2FEC695-AE42-5ECC-40A8-26A9CBB2352C}"/>
                </a:ext>
              </a:extLst>
            </p:cNvPr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002B61"/>
                  </a:solidFill>
                </a:rPr>
                <a:t>20</a:t>
              </a:r>
              <a:endParaRPr lang="en-GB" sz="2800" dirty="0">
                <a:solidFill>
                  <a:srgbClr val="002B6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04CFE05-C808-92DA-C7B4-8996D2841424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002B61"/>
                  </a:solidFill>
                </a:rPr>
                <a:t>7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BA1BF51-209A-E85E-5F6C-51D18ADE2274}"/>
                </a:ext>
              </a:extLst>
            </p:cNvPr>
            <p:cNvCxnSpPr>
              <a:stCxn id="3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19DA71C-CCB5-C249-C39E-28D3B24F6E31}"/>
                </a:ext>
              </a:extLst>
            </p:cNvPr>
            <p:cNvCxnSpPr>
              <a:stCxn id="3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421F37A-CCA2-6E46-AD94-5146FE20A33B}"/>
              </a:ext>
            </a:extLst>
          </p:cNvPr>
          <p:cNvGrpSpPr/>
          <p:nvPr/>
        </p:nvGrpSpPr>
        <p:grpSpPr>
          <a:xfrm>
            <a:off x="4403055" y="720577"/>
            <a:ext cx="3119145" cy="2527524"/>
            <a:chOff x="4671511" y="249049"/>
            <a:chExt cx="3119145" cy="252752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1A6B6CC-190D-A660-5290-FC753B1DCC65}"/>
                </a:ext>
              </a:extLst>
            </p:cNvPr>
            <p:cNvSpPr/>
            <p:nvPr/>
          </p:nvSpPr>
          <p:spPr>
            <a:xfrm>
              <a:off x="5745832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342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3234F31-4CAB-C0BD-0D99-CEC7AE5629D8}"/>
                </a:ext>
              </a:extLst>
            </p:cNvPr>
            <p:cNvSpPr/>
            <p:nvPr/>
          </p:nvSpPr>
          <p:spPr>
            <a:xfrm>
              <a:off x="4671511" y="1686594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300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936FFB-9F7B-0387-2A07-744EBCD2D146}"/>
                </a:ext>
              </a:extLst>
            </p:cNvPr>
            <p:cNvSpPr/>
            <p:nvPr/>
          </p:nvSpPr>
          <p:spPr>
            <a:xfrm>
              <a:off x="6876256" y="1700808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2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35598C-5C05-4861-3AE0-BC3C81380A9A}"/>
                </a:ext>
              </a:extLst>
            </p:cNvPr>
            <p:cNvCxnSpPr>
              <a:stCxn id="9" idx="3"/>
            </p:cNvCxnSpPr>
            <p:nvPr/>
          </p:nvCxnSpPr>
          <p:spPr>
            <a:xfrm flipH="1">
              <a:off x="5292080" y="1029538"/>
              <a:ext cx="587663" cy="68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2820F0-57F4-275E-C9B7-778DFB137B61}"/>
                </a:ext>
              </a:extLst>
            </p:cNvPr>
            <p:cNvCxnSpPr>
              <a:stCxn id="9" idx="5"/>
            </p:cNvCxnSpPr>
            <p:nvPr/>
          </p:nvCxnSpPr>
          <p:spPr>
            <a:xfrm>
              <a:off x="6526321" y="1029538"/>
              <a:ext cx="637967" cy="7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17C577E-1F36-6D25-00B3-E51EE6F9D5BD}"/>
                </a:ext>
              </a:extLst>
            </p:cNvPr>
            <p:cNvSpPr/>
            <p:nvPr/>
          </p:nvSpPr>
          <p:spPr>
            <a:xfrm>
              <a:off x="5745832" y="1862173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>
                  <a:solidFill>
                    <a:srgbClr val="002B61"/>
                  </a:solidFill>
                </a:rPr>
                <a:t>40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AE8AF0A-9FFF-9A9C-F9A1-3DBEF618614C}"/>
                </a:ext>
              </a:extLst>
            </p:cNvPr>
            <p:cNvCxnSpPr/>
            <p:nvPr/>
          </p:nvCxnSpPr>
          <p:spPr>
            <a:xfrm>
              <a:off x="6203032" y="1163449"/>
              <a:ext cx="0" cy="6897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48D3BAC6-53B8-391B-6701-0A01A4F27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0730"/>
              </p:ext>
            </p:extLst>
          </p:nvPr>
        </p:nvGraphicFramePr>
        <p:xfrm>
          <a:off x="682798" y="3994125"/>
          <a:ext cx="6095999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197482759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20965680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68555839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0267602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0258033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9343297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760966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HTh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C5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Tth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B6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9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F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8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704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16740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902BAFB9-0398-0C0C-42ED-971D2BDC1E8F}"/>
              </a:ext>
            </a:extLst>
          </p:cNvPr>
          <p:cNvSpPr/>
          <p:nvPr/>
        </p:nvSpPr>
        <p:spPr>
          <a:xfrm>
            <a:off x="790203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FBCA633-A5CD-7F77-9DA6-F3974DD93F15}"/>
              </a:ext>
            </a:extLst>
          </p:cNvPr>
          <p:cNvSpPr/>
          <p:nvPr/>
        </p:nvSpPr>
        <p:spPr>
          <a:xfrm>
            <a:off x="790203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A068312-86AB-112D-70FB-632C2AD3BD77}"/>
              </a:ext>
            </a:extLst>
          </p:cNvPr>
          <p:cNvSpPr/>
          <p:nvPr/>
        </p:nvSpPr>
        <p:spPr>
          <a:xfrm>
            <a:off x="790203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F71904-29F5-838F-AE3A-DDBE59E426F8}"/>
              </a:ext>
            </a:extLst>
          </p:cNvPr>
          <p:cNvSpPr/>
          <p:nvPr/>
        </p:nvSpPr>
        <p:spPr>
          <a:xfrm>
            <a:off x="790203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2AE80CB-63A3-E391-9C55-43FDE450DC2D}"/>
              </a:ext>
            </a:extLst>
          </p:cNvPr>
          <p:cNvSpPr/>
          <p:nvPr/>
        </p:nvSpPr>
        <p:spPr>
          <a:xfrm>
            <a:off x="790203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B029D9-545D-2903-C776-C582D0265737}"/>
              </a:ext>
            </a:extLst>
          </p:cNvPr>
          <p:cNvSpPr/>
          <p:nvPr/>
        </p:nvSpPr>
        <p:spPr>
          <a:xfrm>
            <a:off x="1167084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9A9D701-B522-D314-129E-49EC579E0226}"/>
              </a:ext>
            </a:extLst>
          </p:cNvPr>
          <p:cNvSpPr/>
          <p:nvPr/>
        </p:nvSpPr>
        <p:spPr>
          <a:xfrm>
            <a:off x="1167084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66A9758-AA1D-CF14-8C24-ABD17F2CCB5C}"/>
              </a:ext>
            </a:extLst>
          </p:cNvPr>
          <p:cNvSpPr/>
          <p:nvPr/>
        </p:nvSpPr>
        <p:spPr>
          <a:xfrm>
            <a:off x="1167084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DC43ED1-25D1-444F-5753-8AA94D0BB1C8}"/>
              </a:ext>
            </a:extLst>
          </p:cNvPr>
          <p:cNvSpPr/>
          <p:nvPr/>
        </p:nvSpPr>
        <p:spPr>
          <a:xfrm>
            <a:off x="1167084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F0624B6-AD1B-07A6-0FD3-D5B8D261F584}"/>
              </a:ext>
            </a:extLst>
          </p:cNvPr>
          <p:cNvSpPr/>
          <p:nvPr/>
        </p:nvSpPr>
        <p:spPr>
          <a:xfrm>
            <a:off x="1167084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09D512B-789E-C793-3961-EAEF27B402C2}"/>
              </a:ext>
            </a:extLst>
          </p:cNvPr>
          <p:cNvSpPr/>
          <p:nvPr/>
        </p:nvSpPr>
        <p:spPr>
          <a:xfrm>
            <a:off x="1660301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857FBF3-F312-A95E-88DF-7B9091B4BE98}"/>
              </a:ext>
            </a:extLst>
          </p:cNvPr>
          <p:cNvSpPr/>
          <p:nvPr/>
        </p:nvSpPr>
        <p:spPr>
          <a:xfrm>
            <a:off x="1660301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FEB74A0-F946-CCE3-DCE4-BA0352970C10}"/>
              </a:ext>
            </a:extLst>
          </p:cNvPr>
          <p:cNvSpPr/>
          <p:nvPr/>
        </p:nvSpPr>
        <p:spPr>
          <a:xfrm>
            <a:off x="1660301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3D98ADA-9894-D2B7-703B-C5AF411035A6}"/>
              </a:ext>
            </a:extLst>
          </p:cNvPr>
          <p:cNvSpPr/>
          <p:nvPr/>
        </p:nvSpPr>
        <p:spPr>
          <a:xfrm>
            <a:off x="1660301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62488F1-ECCA-4655-93CC-22245D24F725}"/>
              </a:ext>
            </a:extLst>
          </p:cNvPr>
          <p:cNvSpPr/>
          <p:nvPr/>
        </p:nvSpPr>
        <p:spPr>
          <a:xfrm>
            <a:off x="1660301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1A4789-1C21-8E72-1B3D-566884BFD562}"/>
              </a:ext>
            </a:extLst>
          </p:cNvPr>
          <p:cNvSpPr/>
          <p:nvPr/>
        </p:nvSpPr>
        <p:spPr>
          <a:xfrm>
            <a:off x="2037182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AA86B49-06E6-22CD-DFB6-CCE850D56B19}"/>
              </a:ext>
            </a:extLst>
          </p:cNvPr>
          <p:cNvSpPr/>
          <p:nvPr/>
        </p:nvSpPr>
        <p:spPr>
          <a:xfrm>
            <a:off x="2037182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01D260F-BB72-2052-2DD0-4B1981EF9460}"/>
              </a:ext>
            </a:extLst>
          </p:cNvPr>
          <p:cNvSpPr/>
          <p:nvPr/>
        </p:nvSpPr>
        <p:spPr>
          <a:xfrm>
            <a:off x="2037182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CA5B8CC-6BC1-8101-9675-67C54F700454}"/>
              </a:ext>
            </a:extLst>
          </p:cNvPr>
          <p:cNvSpPr/>
          <p:nvPr/>
        </p:nvSpPr>
        <p:spPr>
          <a:xfrm>
            <a:off x="2037182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9FF4F83-45D3-599C-FDD5-662E7F62FFB2}"/>
              </a:ext>
            </a:extLst>
          </p:cNvPr>
          <p:cNvSpPr/>
          <p:nvPr/>
        </p:nvSpPr>
        <p:spPr>
          <a:xfrm>
            <a:off x="2037182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944791D-2B61-CF3D-B632-BDD2AA87CE5D}"/>
              </a:ext>
            </a:extLst>
          </p:cNvPr>
          <p:cNvSpPr/>
          <p:nvPr/>
        </p:nvSpPr>
        <p:spPr>
          <a:xfrm>
            <a:off x="2530399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4C8A943-BD3E-AD35-9279-725313F40F97}"/>
              </a:ext>
            </a:extLst>
          </p:cNvPr>
          <p:cNvSpPr/>
          <p:nvPr/>
        </p:nvSpPr>
        <p:spPr>
          <a:xfrm>
            <a:off x="2530399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1770815-55E8-A244-4E65-E98528E0204C}"/>
              </a:ext>
            </a:extLst>
          </p:cNvPr>
          <p:cNvSpPr/>
          <p:nvPr/>
        </p:nvSpPr>
        <p:spPr>
          <a:xfrm>
            <a:off x="2530399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E2F9611-0B08-959F-85F9-75C0E3EF9B0F}"/>
              </a:ext>
            </a:extLst>
          </p:cNvPr>
          <p:cNvSpPr/>
          <p:nvPr/>
        </p:nvSpPr>
        <p:spPr>
          <a:xfrm>
            <a:off x="2530399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B265485-0403-B4FF-D89A-6BDFC3396DB3}"/>
              </a:ext>
            </a:extLst>
          </p:cNvPr>
          <p:cNvSpPr/>
          <p:nvPr/>
        </p:nvSpPr>
        <p:spPr>
          <a:xfrm>
            <a:off x="2530399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B3AC5B0-40F0-5214-C90E-4F03C477DC96}"/>
              </a:ext>
            </a:extLst>
          </p:cNvPr>
          <p:cNvSpPr/>
          <p:nvPr/>
        </p:nvSpPr>
        <p:spPr>
          <a:xfrm>
            <a:off x="2907280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DE1C4A7-D27C-A733-6038-D7628F77F784}"/>
              </a:ext>
            </a:extLst>
          </p:cNvPr>
          <p:cNvSpPr/>
          <p:nvPr/>
        </p:nvSpPr>
        <p:spPr>
          <a:xfrm>
            <a:off x="2907280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628BDAA-D660-8512-A0A9-BFFF53D970DF}"/>
              </a:ext>
            </a:extLst>
          </p:cNvPr>
          <p:cNvSpPr/>
          <p:nvPr/>
        </p:nvSpPr>
        <p:spPr>
          <a:xfrm>
            <a:off x="2907280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AD30849-75B6-CFAE-8F60-8A6805CB0C85}"/>
              </a:ext>
            </a:extLst>
          </p:cNvPr>
          <p:cNvSpPr/>
          <p:nvPr/>
        </p:nvSpPr>
        <p:spPr>
          <a:xfrm>
            <a:off x="2907280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57238B7-1A41-2A6C-F08B-E0B4311DD962}"/>
              </a:ext>
            </a:extLst>
          </p:cNvPr>
          <p:cNvSpPr/>
          <p:nvPr/>
        </p:nvSpPr>
        <p:spPr>
          <a:xfrm>
            <a:off x="2907280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620728B-94EA-A45B-3D5C-F5E0E29EFDEB}"/>
              </a:ext>
            </a:extLst>
          </p:cNvPr>
          <p:cNvSpPr/>
          <p:nvPr/>
        </p:nvSpPr>
        <p:spPr>
          <a:xfrm>
            <a:off x="3400497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FB8F8C2-D378-9477-385F-CDB0EF154F27}"/>
              </a:ext>
            </a:extLst>
          </p:cNvPr>
          <p:cNvSpPr/>
          <p:nvPr/>
        </p:nvSpPr>
        <p:spPr>
          <a:xfrm>
            <a:off x="3400497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76962F1-1BF5-59EF-B48F-EAB955A4FF92}"/>
              </a:ext>
            </a:extLst>
          </p:cNvPr>
          <p:cNvSpPr/>
          <p:nvPr/>
        </p:nvSpPr>
        <p:spPr>
          <a:xfrm>
            <a:off x="3400497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79480CA-C9BD-4A2E-2C25-0001EC1546E1}"/>
              </a:ext>
            </a:extLst>
          </p:cNvPr>
          <p:cNvSpPr/>
          <p:nvPr/>
        </p:nvSpPr>
        <p:spPr>
          <a:xfrm>
            <a:off x="3400497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8E809AD-9CD5-38B7-6749-2B6808098D2B}"/>
              </a:ext>
            </a:extLst>
          </p:cNvPr>
          <p:cNvSpPr/>
          <p:nvPr/>
        </p:nvSpPr>
        <p:spPr>
          <a:xfrm>
            <a:off x="3400497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6889E0A-9062-8366-C53C-67FCCC70F190}"/>
              </a:ext>
            </a:extLst>
          </p:cNvPr>
          <p:cNvSpPr/>
          <p:nvPr/>
        </p:nvSpPr>
        <p:spPr>
          <a:xfrm>
            <a:off x="3777378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F4972B9-1899-B3CD-C01F-A8A31125411A}"/>
              </a:ext>
            </a:extLst>
          </p:cNvPr>
          <p:cNvSpPr/>
          <p:nvPr/>
        </p:nvSpPr>
        <p:spPr>
          <a:xfrm>
            <a:off x="3777378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FA00118-5E5D-4527-D0AA-1D0CD8A7F887}"/>
              </a:ext>
            </a:extLst>
          </p:cNvPr>
          <p:cNvSpPr/>
          <p:nvPr/>
        </p:nvSpPr>
        <p:spPr>
          <a:xfrm>
            <a:off x="3777378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1DDBE6C-9CBE-E763-EB8C-B364B5B28163}"/>
              </a:ext>
            </a:extLst>
          </p:cNvPr>
          <p:cNvSpPr/>
          <p:nvPr/>
        </p:nvSpPr>
        <p:spPr>
          <a:xfrm>
            <a:off x="3777378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BC43E75-C09F-0D97-FB32-941DA6CEB716}"/>
              </a:ext>
            </a:extLst>
          </p:cNvPr>
          <p:cNvSpPr/>
          <p:nvPr/>
        </p:nvSpPr>
        <p:spPr>
          <a:xfrm>
            <a:off x="3777378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DF0865E-F962-9E87-A6E0-992C31D3FD27}"/>
              </a:ext>
            </a:extLst>
          </p:cNvPr>
          <p:cNvSpPr/>
          <p:nvPr/>
        </p:nvSpPr>
        <p:spPr>
          <a:xfrm>
            <a:off x="4270595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1E516AD-8149-1174-AF63-C334FB3A7FF9}"/>
              </a:ext>
            </a:extLst>
          </p:cNvPr>
          <p:cNvSpPr/>
          <p:nvPr/>
        </p:nvSpPr>
        <p:spPr>
          <a:xfrm>
            <a:off x="4270595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A367696-DF7D-FD5B-9321-91516094A62D}"/>
              </a:ext>
            </a:extLst>
          </p:cNvPr>
          <p:cNvSpPr/>
          <p:nvPr/>
        </p:nvSpPr>
        <p:spPr>
          <a:xfrm>
            <a:off x="4270595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16B3533-6343-C065-A537-67E799D95080}"/>
              </a:ext>
            </a:extLst>
          </p:cNvPr>
          <p:cNvSpPr/>
          <p:nvPr/>
        </p:nvSpPr>
        <p:spPr>
          <a:xfrm>
            <a:off x="4270595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424E593-1847-7EC7-FAC0-ACF28F791575}"/>
              </a:ext>
            </a:extLst>
          </p:cNvPr>
          <p:cNvSpPr/>
          <p:nvPr/>
        </p:nvSpPr>
        <p:spPr>
          <a:xfrm>
            <a:off x="4270595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138847D-7250-4873-05E5-2F1D17D31F56}"/>
              </a:ext>
            </a:extLst>
          </p:cNvPr>
          <p:cNvSpPr/>
          <p:nvPr/>
        </p:nvSpPr>
        <p:spPr>
          <a:xfrm>
            <a:off x="4647476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58E7E9A-C441-BC9F-4B48-A76D5FC94A4E}"/>
              </a:ext>
            </a:extLst>
          </p:cNvPr>
          <p:cNvSpPr/>
          <p:nvPr/>
        </p:nvSpPr>
        <p:spPr>
          <a:xfrm>
            <a:off x="4647476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C44D724-FCB1-178F-8F47-C311CAE73911}"/>
              </a:ext>
            </a:extLst>
          </p:cNvPr>
          <p:cNvSpPr/>
          <p:nvPr/>
        </p:nvSpPr>
        <p:spPr>
          <a:xfrm>
            <a:off x="4647476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CE5EFE5-353C-84AE-41C6-A1A4B6FAB2FD}"/>
              </a:ext>
            </a:extLst>
          </p:cNvPr>
          <p:cNvSpPr/>
          <p:nvPr/>
        </p:nvSpPr>
        <p:spPr>
          <a:xfrm>
            <a:off x="4647476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055FC35-B953-3835-06CB-A69CA32FC982}"/>
              </a:ext>
            </a:extLst>
          </p:cNvPr>
          <p:cNvSpPr/>
          <p:nvPr/>
        </p:nvSpPr>
        <p:spPr>
          <a:xfrm>
            <a:off x="4647476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667478F-CB40-DB3E-C851-4CD5618B1B15}"/>
              </a:ext>
            </a:extLst>
          </p:cNvPr>
          <p:cNvSpPr/>
          <p:nvPr/>
        </p:nvSpPr>
        <p:spPr>
          <a:xfrm>
            <a:off x="5140693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CC9C468-50C9-A569-6411-3E500EDB7015}"/>
              </a:ext>
            </a:extLst>
          </p:cNvPr>
          <p:cNvSpPr/>
          <p:nvPr/>
        </p:nvSpPr>
        <p:spPr>
          <a:xfrm>
            <a:off x="5140693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2ACF41D-347F-FF4C-1898-9CEAED688C86}"/>
              </a:ext>
            </a:extLst>
          </p:cNvPr>
          <p:cNvSpPr/>
          <p:nvPr/>
        </p:nvSpPr>
        <p:spPr>
          <a:xfrm>
            <a:off x="5140693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C2DF65E-85A6-CB22-3C5F-5B0B3578B58A}"/>
              </a:ext>
            </a:extLst>
          </p:cNvPr>
          <p:cNvSpPr/>
          <p:nvPr/>
        </p:nvSpPr>
        <p:spPr>
          <a:xfrm>
            <a:off x="5140693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50CEC68-AE89-39FD-E2FD-2FDE8D3FBFAA}"/>
              </a:ext>
            </a:extLst>
          </p:cNvPr>
          <p:cNvSpPr/>
          <p:nvPr/>
        </p:nvSpPr>
        <p:spPr>
          <a:xfrm>
            <a:off x="5140693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099A7E3-00E7-DA23-6973-6D43677C2483}"/>
              </a:ext>
            </a:extLst>
          </p:cNvPr>
          <p:cNvSpPr/>
          <p:nvPr/>
        </p:nvSpPr>
        <p:spPr>
          <a:xfrm>
            <a:off x="5517574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8B48810-740A-27BA-DA82-7A458C746801}"/>
              </a:ext>
            </a:extLst>
          </p:cNvPr>
          <p:cNvSpPr/>
          <p:nvPr/>
        </p:nvSpPr>
        <p:spPr>
          <a:xfrm>
            <a:off x="5517574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48D201A-C5D9-F245-AB6B-9861593F8589}"/>
              </a:ext>
            </a:extLst>
          </p:cNvPr>
          <p:cNvSpPr/>
          <p:nvPr/>
        </p:nvSpPr>
        <p:spPr>
          <a:xfrm>
            <a:off x="5517574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4CACDA1-EC8D-9250-F16A-F1D3BDA9D21A}"/>
              </a:ext>
            </a:extLst>
          </p:cNvPr>
          <p:cNvSpPr/>
          <p:nvPr/>
        </p:nvSpPr>
        <p:spPr>
          <a:xfrm>
            <a:off x="5517574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68735B6-F0B4-DF48-112B-B7BCDBAD4B84}"/>
              </a:ext>
            </a:extLst>
          </p:cNvPr>
          <p:cNvSpPr/>
          <p:nvPr/>
        </p:nvSpPr>
        <p:spPr>
          <a:xfrm>
            <a:off x="5517574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3F78C67A-C276-33A4-3C37-BB05B136EFE8}"/>
              </a:ext>
            </a:extLst>
          </p:cNvPr>
          <p:cNvSpPr/>
          <p:nvPr/>
        </p:nvSpPr>
        <p:spPr>
          <a:xfrm>
            <a:off x="6010791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A5B35C4-1004-BA8D-D750-4EB369303F20}"/>
              </a:ext>
            </a:extLst>
          </p:cNvPr>
          <p:cNvSpPr/>
          <p:nvPr/>
        </p:nvSpPr>
        <p:spPr>
          <a:xfrm>
            <a:off x="6010791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34A4B19-18BC-CC2F-4A78-C7F2A076E9EA}"/>
              </a:ext>
            </a:extLst>
          </p:cNvPr>
          <p:cNvSpPr/>
          <p:nvPr/>
        </p:nvSpPr>
        <p:spPr>
          <a:xfrm>
            <a:off x="6010791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81D5B8F-4091-F338-8CAB-5DFCBEC5D7C7}"/>
              </a:ext>
            </a:extLst>
          </p:cNvPr>
          <p:cNvSpPr/>
          <p:nvPr/>
        </p:nvSpPr>
        <p:spPr>
          <a:xfrm>
            <a:off x="6010791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0918330-A7B2-87AA-FB81-A1C9896448FA}"/>
              </a:ext>
            </a:extLst>
          </p:cNvPr>
          <p:cNvSpPr/>
          <p:nvPr/>
        </p:nvSpPr>
        <p:spPr>
          <a:xfrm>
            <a:off x="6010791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CF70A6D-400A-4FBA-0A8C-CD223E05F32C}"/>
              </a:ext>
            </a:extLst>
          </p:cNvPr>
          <p:cNvSpPr/>
          <p:nvPr/>
        </p:nvSpPr>
        <p:spPr>
          <a:xfrm>
            <a:off x="6387672" y="4430115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73A1D2C-173A-F4D1-C459-CC2B6E527383}"/>
              </a:ext>
            </a:extLst>
          </p:cNvPr>
          <p:cNvSpPr/>
          <p:nvPr/>
        </p:nvSpPr>
        <p:spPr>
          <a:xfrm>
            <a:off x="6387672" y="474776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4F3588D-B604-9ED3-242A-A6141B3F1828}"/>
              </a:ext>
            </a:extLst>
          </p:cNvPr>
          <p:cNvSpPr/>
          <p:nvPr/>
        </p:nvSpPr>
        <p:spPr>
          <a:xfrm>
            <a:off x="6387672" y="5065421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0DC5FED-C758-5BD4-1701-B90A4052E517}"/>
              </a:ext>
            </a:extLst>
          </p:cNvPr>
          <p:cNvSpPr/>
          <p:nvPr/>
        </p:nvSpPr>
        <p:spPr>
          <a:xfrm>
            <a:off x="6387672" y="5383074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C504A42-99B6-87EF-64B2-BD4D436C64AC}"/>
              </a:ext>
            </a:extLst>
          </p:cNvPr>
          <p:cNvSpPr/>
          <p:nvPr/>
        </p:nvSpPr>
        <p:spPr>
          <a:xfrm>
            <a:off x="6387672" y="5700728"/>
            <a:ext cx="290740" cy="29074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85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yellow circle with white text&#10;&#10;Description automatically generated">
            <a:extLst>
              <a:ext uri="{FF2B5EF4-FFF2-40B4-BE49-F238E27FC236}">
                <a16:creationId xmlns:a16="http://schemas.microsoft.com/office/drawing/2014/main" id="{D211F172-5295-F115-2C83-BF94DA0B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27" y="353292"/>
            <a:ext cx="817984" cy="797836"/>
          </a:xfrm>
          <a:prstGeom prst="rect">
            <a:avLst/>
          </a:prstGeom>
        </p:spPr>
      </p:pic>
      <p:pic>
        <p:nvPicPr>
          <p:cNvPr id="19" name="Picture 18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0EFA5962-36F5-3BF2-E674-40766B74E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917" y="353292"/>
            <a:ext cx="817984" cy="797836"/>
          </a:xfrm>
          <a:prstGeom prst="rect">
            <a:avLst/>
          </a:prstGeom>
        </p:spPr>
      </p:pic>
      <p:pic>
        <p:nvPicPr>
          <p:cNvPr id="21" name="Picture 20" descr="A blue circle with white numbers&#10;&#10;Description automatically generated">
            <a:extLst>
              <a:ext uri="{FF2B5EF4-FFF2-40B4-BE49-F238E27FC236}">
                <a16:creationId xmlns:a16="http://schemas.microsoft.com/office/drawing/2014/main" id="{6E29F0D2-543C-4D96-8674-7E8375DE2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340" y="391885"/>
            <a:ext cx="817984" cy="797836"/>
          </a:xfrm>
          <a:prstGeom prst="rect">
            <a:avLst/>
          </a:prstGeom>
        </p:spPr>
      </p:pic>
      <p:pic>
        <p:nvPicPr>
          <p:cNvPr id="23" name="Picture 22" descr="A yellow circle with white numbers and a black background&#10;&#10;Description automatically generated">
            <a:extLst>
              <a:ext uri="{FF2B5EF4-FFF2-40B4-BE49-F238E27FC236}">
                <a16:creationId xmlns:a16="http://schemas.microsoft.com/office/drawing/2014/main" id="{AC1B5310-AF41-0249-66E8-10B442A07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745" y="1161557"/>
            <a:ext cx="817984" cy="797836"/>
          </a:xfrm>
          <a:prstGeom prst="rect">
            <a:avLst/>
          </a:prstGeom>
        </p:spPr>
      </p:pic>
      <p:pic>
        <p:nvPicPr>
          <p:cNvPr id="25" name="Picture 24" descr="A green circle with white numbers&#10;&#10;Description automatically generated">
            <a:extLst>
              <a:ext uri="{FF2B5EF4-FFF2-40B4-BE49-F238E27FC236}">
                <a16:creationId xmlns:a16="http://schemas.microsoft.com/office/drawing/2014/main" id="{863E22F7-E03C-ABD7-A91C-D389C091D2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918" y="1161557"/>
            <a:ext cx="817984" cy="797836"/>
          </a:xfrm>
          <a:prstGeom prst="rect">
            <a:avLst/>
          </a:prstGeom>
        </p:spPr>
      </p:pic>
      <p:pic>
        <p:nvPicPr>
          <p:cNvPr id="27" name="Picture 26" descr="A blue circle with white numbers and a black background&#10;&#10;Description automatically generated">
            <a:extLst>
              <a:ext uri="{FF2B5EF4-FFF2-40B4-BE49-F238E27FC236}">
                <a16:creationId xmlns:a16="http://schemas.microsoft.com/office/drawing/2014/main" id="{B6AE53CA-CC02-253A-A095-5424DC6CBD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341" y="1161557"/>
            <a:ext cx="817984" cy="797836"/>
          </a:xfrm>
          <a:prstGeom prst="rect">
            <a:avLst/>
          </a:prstGeom>
        </p:spPr>
      </p:pic>
      <p:pic>
        <p:nvPicPr>
          <p:cNvPr id="34" name="Picture 33" descr="A purple circle with white numbers&#10;&#10;Description automatically generated">
            <a:extLst>
              <a:ext uri="{FF2B5EF4-FFF2-40B4-BE49-F238E27FC236}">
                <a16:creationId xmlns:a16="http://schemas.microsoft.com/office/drawing/2014/main" id="{0B0F8673-11AA-329C-1BEB-A35C18C21A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0266" y="1161557"/>
            <a:ext cx="817984" cy="797836"/>
          </a:xfrm>
          <a:prstGeom prst="rect">
            <a:avLst/>
          </a:prstGeom>
        </p:spPr>
      </p:pic>
      <p:pic>
        <p:nvPicPr>
          <p:cNvPr id="38" name="Picture 37" descr="A white number in a red circle&#10;&#10;Description automatically generated">
            <a:extLst>
              <a:ext uri="{FF2B5EF4-FFF2-40B4-BE49-F238E27FC236}">
                <a16:creationId xmlns:a16="http://schemas.microsoft.com/office/drawing/2014/main" id="{E1FF7051-44C5-F010-9A19-F2E4407A6F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736" y="1969822"/>
            <a:ext cx="817984" cy="797836"/>
          </a:xfrm>
          <a:prstGeom prst="rect">
            <a:avLst/>
          </a:prstGeom>
        </p:spPr>
      </p:pic>
      <p:pic>
        <p:nvPicPr>
          <p:cNvPr id="41" name="Picture 40" descr="A yellow circle with white numbers on it&#10;&#10;Description automatically generated">
            <a:extLst>
              <a:ext uri="{FF2B5EF4-FFF2-40B4-BE49-F238E27FC236}">
                <a16:creationId xmlns:a16="http://schemas.microsoft.com/office/drawing/2014/main" id="{8BBDBF7A-A71D-6052-9918-5504114F25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828" y="1969822"/>
            <a:ext cx="817984" cy="797836"/>
          </a:xfrm>
          <a:prstGeom prst="rect">
            <a:avLst/>
          </a:prstGeom>
        </p:spPr>
      </p:pic>
      <p:pic>
        <p:nvPicPr>
          <p:cNvPr id="43" name="Picture 42" descr="A green circle with white numbers&#10;&#10;Description automatically generated">
            <a:extLst>
              <a:ext uri="{FF2B5EF4-FFF2-40B4-BE49-F238E27FC236}">
                <a16:creationId xmlns:a16="http://schemas.microsoft.com/office/drawing/2014/main" id="{CCDE36FE-C1B4-8AF6-8C41-D227153069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3669" y="1969822"/>
            <a:ext cx="817984" cy="797836"/>
          </a:xfrm>
          <a:prstGeom prst="rect">
            <a:avLst/>
          </a:prstGeom>
        </p:spPr>
      </p:pic>
      <p:pic>
        <p:nvPicPr>
          <p:cNvPr id="108" name="Picture 107" descr="A blue circle with white numbers&#10;&#10;Description automatically generated">
            <a:extLst>
              <a:ext uri="{FF2B5EF4-FFF2-40B4-BE49-F238E27FC236}">
                <a16:creationId xmlns:a16="http://schemas.microsoft.com/office/drawing/2014/main" id="{7FF38A5C-7662-AA05-B760-42119B28E1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9258" y="1969822"/>
            <a:ext cx="817984" cy="797836"/>
          </a:xfrm>
          <a:prstGeom prst="rect">
            <a:avLst/>
          </a:prstGeom>
        </p:spPr>
      </p:pic>
      <p:pic>
        <p:nvPicPr>
          <p:cNvPr id="110" name="Picture 109" descr="A purple circle with white numbers&#10;&#10;Description automatically generated">
            <a:extLst>
              <a:ext uri="{FF2B5EF4-FFF2-40B4-BE49-F238E27FC236}">
                <a16:creationId xmlns:a16="http://schemas.microsoft.com/office/drawing/2014/main" id="{8C0C90C4-B093-8725-5917-8BA31CC98B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72349" y="1969822"/>
            <a:ext cx="817984" cy="797836"/>
          </a:xfrm>
          <a:prstGeom prst="rect">
            <a:avLst/>
          </a:prstGeom>
        </p:spPr>
      </p:pic>
      <p:pic>
        <p:nvPicPr>
          <p:cNvPr id="112" name="Picture 111" descr="A circle with numbers on it&#10;&#10;Description automatically generated">
            <a:extLst>
              <a:ext uri="{FF2B5EF4-FFF2-40B4-BE49-F238E27FC236}">
                <a16:creationId xmlns:a16="http://schemas.microsoft.com/office/drawing/2014/main" id="{DE35CE7F-2C83-76BA-7C76-945FDB8341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7939" y="1969822"/>
            <a:ext cx="817984" cy="797836"/>
          </a:xfrm>
          <a:prstGeom prst="rect">
            <a:avLst/>
          </a:prstGeom>
        </p:spPr>
      </p:pic>
      <p:pic>
        <p:nvPicPr>
          <p:cNvPr id="114" name="Picture 113" descr="A grey circle with white numbers&#10;&#10;Description automatically generated">
            <a:extLst>
              <a:ext uri="{FF2B5EF4-FFF2-40B4-BE49-F238E27FC236}">
                <a16:creationId xmlns:a16="http://schemas.microsoft.com/office/drawing/2014/main" id="{DD0DBB17-63A9-CACF-7DBB-18C3E03496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63529" y="1969822"/>
            <a:ext cx="817984" cy="79783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D67CB63C-2A12-8555-C4F7-D125BB7351B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0231" y="2325448"/>
            <a:ext cx="1322147" cy="2993744"/>
          </a:xfrm>
          <a:prstGeom prst="rect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23B05866-49B9-B350-0801-59ADCFC233B7}"/>
              </a:ext>
            </a:extLst>
          </p:cNvPr>
          <p:cNvSpPr/>
          <p:nvPr/>
        </p:nvSpPr>
        <p:spPr>
          <a:xfrm>
            <a:off x="445438" y="3334291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47E85F8F-7198-15B4-83B8-39157DA0BF30}"/>
              </a:ext>
            </a:extLst>
          </p:cNvPr>
          <p:cNvSpPr/>
          <p:nvPr/>
        </p:nvSpPr>
        <p:spPr>
          <a:xfrm>
            <a:off x="1004694" y="3334291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73C5D78-4CC3-B58F-1AD2-E09AD6DD5E97}"/>
              </a:ext>
            </a:extLst>
          </p:cNvPr>
          <p:cNvSpPr/>
          <p:nvPr/>
        </p:nvSpPr>
        <p:spPr>
          <a:xfrm>
            <a:off x="445438" y="3902575"/>
            <a:ext cx="416381" cy="41638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67668D19-4A54-14CB-F337-A54C8DFF05BC}"/>
              </a:ext>
            </a:extLst>
          </p:cNvPr>
          <p:cNvSpPr/>
          <p:nvPr/>
        </p:nvSpPr>
        <p:spPr>
          <a:xfrm>
            <a:off x="1004693" y="3892636"/>
            <a:ext cx="416381" cy="41638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79E0B41-3CF2-AA38-59CB-01C5AD476E31}"/>
              </a:ext>
            </a:extLst>
          </p:cNvPr>
          <p:cNvSpPr/>
          <p:nvPr/>
        </p:nvSpPr>
        <p:spPr>
          <a:xfrm>
            <a:off x="1572939" y="3892636"/>
            <a:ext cx="416381" cy="416381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CC9FECAD-3735-DB04-A3FE-21733B91485C}"/>
              </a:ext>
            </a:extLst>
          </p:cNvPr>
          <p:cNvSpPr/>
          <p:nvPr/>
        </p:nvSpPr>
        <p:spPr>
          <a:xfrm>
            <a:off x="1575463" y="3336555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53DCDC5-84EE-9B5E-25D2-AA9492FE616F}"/>
              </a:ext>
            </a:extLst>
          </p:cNvPr>
          <p:cNvSpPr/>
          <p:nvPr/>
        </p:nvSpPr>
        <p:spPr>
          <a:xfrm>
            <a:off x="2134719" y="3336555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B2061BB-CEB0-F522-220E-6B74C23854CD}"/>
              </a:ext>
            </a:extLst>
          </p:cNvPr>
          <p:cNvSpPr/>
          <p:nvPr/>
        </p:nvSpPr>
        <p:spPr>
          <a:xfrm>
            <a:off x="2681738" y="3338819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7797C9F-54B1-F532-9122-4AB7018BDB5E}"/>
              </a:ext>
            </a:extLst>
          </p:cNvPr>
          <p:cNvSpPr/>
          <p:nvPr/>
        </p:nvSpPr>
        <p:spPr>
          <a:xfrm>
            <a:off x="2134718" y="3892635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1EF7B4BA-F213-A50A-97D6-E3B2EE7D503F}"/>
              </a:ext>
            </a:extLst>
          </p:cNvPr>
          <p:cNvSpPr/>
          <p:nvPr/>
        </p:nvSpPr>
        <p:spPr>
          <a:xfrm>
            <a:off x="2681737" y="3892634"/>
            <a:ext cx="416381" cy="41638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774E4752-EDB6-E569-035E-005E39CD073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82" y="4950976"/>
            <a:ext cx="832117" cy="1038654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948CFB8A-E40F-FA00-E4D0-FAD88F71512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3" y="4824379"/>
            <a:ext cx="1161083" cy="1436914"/>
          </a:xfrm>
          <a:prstGeom prst="rect">
            <a:avLst/>
          </a:prstGeom>
        </p:spPr>
      </p:pic>
      <p:pic>
        <p:nvPicPr>
          <p:cNvPr id="129" name="Picture 128" descr="A red cube on a black background&#10;&#10;Description automatically generated">
            <a:extLst>
              <a:ext uri="{FF2B5EF4-FFF2-40B4-BE49-F238E27FC236}">
                <a16:creationId xmlns:a16="http://schemas.microsoft.com/office/drawing/2014/main" id="{1FAEAFEB-2EB7-2D97-95DF-47A0B6CB7F0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99236" y="117531"/>
            <a:ext cx="1437116" cy="1437116"/>
          </a:xfrm>
          <a:prstGeom prst="rect">
            <a:avLst/>
          </a:prstGeom>
        </p:spPr>
      </p:pic>
      <p:pic>
        <p:nvPicPr>
          <p:cNvPr id="131" name="Picture 130" descr="A yellow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23F2B60C-8777-9736-0C03-F679A57C8A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15524" y="123359"/>
            <a:ext cx="1437116" cy="1437116"/>
          </a:xfrm>
          <a:prstGeom prst="rect">
            <a:avLst/>
          </a:prstGeom>
        </p:spPr>
      </p:pic>
      <p:pic>
        <p:nvPicPr>
          <p:cNvPr id="133" name="Picture 132" descr="A yellow rectangular object with black background&#10;&#10;Description automatically generated">
            <a:extLst>
              <a:ext uri="{FF2B5EF4-FFF2-40B4-BE49-F238E27FC236}">
                <a16:creationId xmlns:a16="http://schemas.microsoft.com/office/drawing/2014/main" id="{5EE2ED7D-E996-D9FF-44A0-48E2FAB396C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26687" y="1425992"/>
            <a:ext cx="1437116" cy="1437116"/>
          </a:xfrm>
          <a:prstGeom prst="rect">
            <a:avLst/>
          </a:prstGeom>
        </p:spPr>
      </p:pic>
      <p:pic>
        <p:nvPicPr>
          <p:cNvPr id="135" name="Picture 134" descr="A green cube with black squares&#10;&#10;Description automatically generated">
            <a:extLst>
              <a:ext uri="{FF2B5EF4-FFF2-40B4-BE49-F238E27FC236}">
                <a16:creationId xmlns:a16="http://schemas.microsoft.com/office/drawing/2014/main" id="{D60485E5-2AA8-FD3A-51B2-CDE892C1B30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53963" y="229988"/>
            <a:ext cx="1437116" cy="1437116"/>
          </a:xfrm>
          <a:prstGeom prst="rect">
            <a:avLst/>
          </a:prstGeom>
        </p:spPr>
      </p:pic>
      <p:pic>
        <p:nvPicPr>
          <p:cNvPr id="137" name="Picture 136" descr="A blue cube with black lines&#10;&#10;Description automatically generated">
            <a:extLst>
              <a:ext uri="{FF2B5EF4-FFF2-40B4-BE49-F238E27FC236}">
                <a16:creationId xmlns:a16="http://schemas.microsoft.com/office/drawing/2014/main" id="{A752AC52-E59B-DDBF-05A0-872A3B97D00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96966" y="1330542"/>
            <a:ext cx="1437116" cy="1437116"/>
          </a:xfrm>
          <a:prstGeom prst="rect">
            <a:avLst/>
          </a:prstGeom>
        </p:spPr>
      </p:pic>
      <p:pic>
        <p:nvPicPr>
          <p:cNvPr id="139" name="Picture 138" descr="A close up of a coin&#10;&#10;Description automatically generated">
            <a:extLst>
              <a:ext uri="{FF2B5EF4-FFF2-40B4-BE49-F238E27FC236}">
                <a16:creationId xmlns:a16="http://schemas.microsoft.com/office/drawing/2014/main" id="{D9F377AD-E1B1-932F-CC3A-0D97B185532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flipH="1">
            <a:off x="4981179" y="5567541"/>
            <a:ext cx="557473" cy="512642"/>
          </a:xfrm>
          <a:prstGeom prst="rect">
            <a:avLst/>
          </a:prstGeom>
        </p:spPr>
      </p:pic>
      <p:pic>
        <p:nvPicPr>
          <p:cNvPr id="141" name="Picture 140" descr="A yellow coin with a design on it&#10;&#10;Description automatically generated">
            <a:extLst>
              <a:ext uri="{FF2B5EF4-FFF2-40B4-BE49-F238E27FC236}">
                <a16:creationId xmlns:a16="http://schemas.microsoft.com/office/drawing/2014/main" id="{C753F043-BCB2-B95E-345D-35B2FAAC21F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H="1">
            <a:off x="4547232" y="5297236"/>
            <a:ext cx="557473" cy="491200"/>
          </a:xfrm>
          <a:prstGeom prst="rect">
            <a:avLst/>
          </a:prstGeom>
        </p:spPr>
      </p:pic>
      <p:pic>
        <p:nvPicPr>
          <p:cNvPr id="143" name="Picture 142" descr="A close up of a coin&#10;&#10;Description automatically generated">
            <a:extLst>
              <a:ext uri="{FF2B5EF4-FFF2-40B4-BE49-F238E27FC236}">
                <a16:creationId xmlns:a16="http://schemas.microsoft.com/office/drawing/2014/main" id="{D2ED2B37-295D-DA35-54D7-5EF8FC1E6E6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H="1">
            <a:off x="5511807" y="5447572"/>
            <a:ext cx="557473" cy="551626"/>
          </a:xfrm>
          <a:prstGeom prst="rect">
            <a:avLst/>
          </a:prstGeom>
        </p:spPr>
      </p:pic>
      <p:pic>
        <p:nvPicPr>
          <p:cNvPr id="145" name="Picture 144" descr="A gold coin with a silver and yellow design&#10;&#10;Description automatically generated">
            <a:extLst>
              <a:ext uri="{FF2B5EF4-FFF2-40B4-BE49-F238E27FC236}">
                <a16:creationId xmlns:a16="http://schemas.microsoft.com/office/drawing/2014/main" id="{9B1A8C2C-522B-F76D-4B1D-9478B8CFCCA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flipH="1">
            <a:off x="4525398" y="4474924"/>
            <a:ext cx="625696" cy="709512"/>
          </a:xfrm>
          <a:prstGeom prst="rect">
            <a:avLst/>
          </a:prstGeom>
        </p:spPr>
      </p:pic>
      <p:pic>
        <p:nvPicPr>
          <p:cNvPr id="147" name="Picture 146" descr="A silver coin with a logo on it&#10;&#10;Description automatically generated">
            <a:extLst>
              <a:ext uri="{FF2B5EF4-FFF2-40B4-BE49-F238E27FC236}">
                <a16:creationId xmlns:a16="http://schemas.microsoft.com/office/drawing/2014/main" id="{1FD7E1C2-4089-DE1C-CAE7-CFA7A66C098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H="1">
            <a:off x="5830878" y="4411912"/>
            <a:ext cx="530184" cy="528235"/>
          </a:xfrm>
          <a:prstGeom prst="rect">
            <a:avLst/>
          </a:prstGeom>
        </p:spPr>
      </p:pic>
      <p:pic>
        <p:nvPicPr>
          <p:cNvPr id="149" name="Picture 148" descr="A close-up of a currency&#10;&#10;Description automatically generated">
            <a:extLst>
              <a:ext uri="{FF2B5EF4-FFF2-40B4-BE49-F238E27FC236}">
                <a16:creationId xmlns:a16="http://schemas.microsoft.com/office/drawing/2014/main" id="{608F05F0-774C-D850-89A0-D4397918F36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708385" y="3611460"/>
            <a:ext cx="1274119" cy="653776"/>
          </a:xfrm>
          <a:prstGeom prst="rect">
            <a:avLst/>
          </a:prstGeom>
        </p:spPr>
      </p:pic>
      <p:pic>
        <p:nvPicPr>
          <p:cNvPr id="151" name="Picture 150" descr="A silver coin with a cartoon animal on it&#10;&#10;Description automatically generated">
            <a:extLst>
              <a:ext uri="{FF2B5EF4-FFF2-40B4-BE49-F238E27FC236}">
                <a16:creationId xmlns:a16="http://schemas.microsoft.com/office/drawing/2014/main" id="{807176A7-43F5-502E-8C9A-12E5865C615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flipH="1">
            <a:off x="5678231" y="4890099"/>
            <a:ext cx="625696" cy="557473"/>
          </a:xfrm>
          <a:prstGeom prst="rect">
            <a:avLst/>
          </a:prstGeom>
        </p:spPr>
      </p:pic>
      <p:pic>
        <p:nvPicPr>
          <p:cNvPr id="153" name="Picture 152" descr="A close-up of a currency&#10;&#10;Description automatically generated">
            <a:extLst>
              <a:ext uri="{FF2B5EF4-FFF2-40B4-BE49-F238E27FC236}">
                <a16:creationId xmlns:a16="http://schemas.microsoft.com/office/drawing/2014/main" id="{0ED70F22-55F6-BE52-2D05-BB7ACE6B68B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708385" y="4368787"/>
            <a:ext cx="1274119" cy="704599"/>
          </a:xfrm>
          <a:prstGeom prst="rect">
            <a:avLst/>
          </a:prstGeom>
        </p:spPr>
      </p:pic>
      <p:pic>
        <p:nvPicPr>
          <p:cNvPr id="155" name="Picture 154" descr="A silver coin with a crown and flowers&#10;&#10;Description automatically generated">
            <a:extLst>
              <a:ext uri="{FF2B5EF4-FFF2-40B4-BE49-F238E27FC236}">
                <a16:creationId xmlns:a16="http://schemas.microsoft.com/office/drawing/2014/main" id="{D1862682-64CA-4EAD-6E18-F5761071D35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flipH="1">
            <a:off x="5262937" y="4472215"/>
            <a:ext cx="557473" cy="557473"/>
          </a:xfrm>
          <a:prstGeom prst="rect">
            <a:avLst/>
          </a:prstGeom>
        </p:spPr>
      </p:pic>
      <p:pic>
        <p:nvPicPr>
          <p:cNvPr id="157" name="Picture 156" descr="A close-up of a currency&#10;&#10;Description automatically generated">
            <a:extLst>
              <a:ext uri="{FF2B5EF4-FFF2-40B4-BE49-F238E27FC236}">
                <a16:creationId xmlns:a16="http://schemas.microsoft.com/office/drawing/2014/main" id="{7367144A-53BB-9130-E0E9-48B0A6FDE7D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08385" y="5168836"/>
            <a:ext cx="1274119" cy="717243"/>
          </a:xfrm>
          <a:prstGeom prst="rect">
            <a:avLst/>
          </a:prstGeom>
        </p:spPr>
      </p:pic>
      <p:pic>
        <p:nvPicPr>
          <p:cNvPr id="159" name="Picture 158" descr="A silver coin with a person holding a bag&#10;&#10;Description automatically generated">
            <a:extLst>
              <a:ext uri="{FF2B5EF4-FFF2-40B4-BE49-F238E27FC236}">
                <a16:creationId xmlns:a16="http://schemas.microsoft.com/office/drawing/2014/main" id="{DDB27897-168E-7D32-4864-942984E23D2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flipH="1">
            <a:off x="5074369" y="4965913"/>
            <a:ext cx="625696" cy="623746"/>
          </a:xfrm>
          <a:prstGeom prst="rect">
            <a:avLst/>
          </a:prstGeom>
        </p:spPr>
      </p:pic>
      <p:pic>
        <p:nvPicPr>
          <p:cNvPr id="161" name="Picture 160" descr="A close-up of a bank card&#10;&#10;Description automatically generated">
            <a:extLst>
              <a:ext uri="{FF2B5EF4-FFF2-40B4-BE49-F238E27FC236}">
                <a16:creationId xmlns:a16="http://schemas.microsoft.com/office/drawing/2014/main" id="{D191A8AC-4854-E5B9-0909-9B94B330FAA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708386" y="5989630"/>
            <a:ext cx="1274119" cy="7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4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60D537A5-6DB4-82D3-1678-31232C26B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665" y="1941428"/>
            <a:ext cx="400934" cy="791928"/>
          </a:xfrm>
          <a:prstGeom prst="rect">
            <a:avLst/>
          </a:prstGeom>
        </p:spPr>
      </p:pic>
      <p:pic>
        <p:nvPicPr>
          <p:cNvPr id="31" name="Picture 30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3E18456-AC1A-5F42-7520-784F2DA06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78" y="1941428"/>
            <a:ext cx="400934" cy="791928"/>
          </a:xfrm>
          <a:prstGeom prst="rect">
            <a:avLst/>
          </a:prstGeom>
        </p:spPr>
      </p:pic>
      <p:pic>
        <p:nvPicPr>
          <p:cNvPr id="33" name="Picture 32" descr="A hand making a peace sign&#10;&#10;Description automatically generated">
            <a:extLst>
              <a:ext uri="{FF2B5EF4-FFF2-40B4-BE49-F238E27FC236}">
                <a16:creationId xmlns:a16="http://schemas.microsoft.com/office/drawing/2014/main" id="{5DA2BF7F-E599-BD53-A131-01F4BAA1C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542" y="1904979"/>
            <a:ext cx="404248" cy="828377"/>
          </a:xfrm>
          <a:prstGeom prst="rect">
            <a:avLst/>
          </a:prstGeom>
        </p:spPr>
      </p:pic>
      <p:pic>
        <p:nvPicPr>
          <p:cNvPr id="35" name="Picture 34" descr="A hand making a peace sign&#10;&#10;Description automatically generated">
            <a:extLst>
              <a:ext uri="{FF2B5EF4-FFF2-40B4-BE49-F238E27FC236}">
                <a16:creationId xmlns:a16="http://schemas.microsoft.com/office/drawing/2014/main" id="{39A88881-B99C-524F-1AF2-BD1CD60B5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62" y="1904979"/>
            <a:ext cx="404248" cy="828377"/>
          </a:xfrm>
          <a:prstGeom prst="rect">
            <a:avLst/>
          </a:prstGeom>
        </p:spPr>
      </p:pic>
      <p:pic>
        <p:nvPicPr>
          <p:cNvPr id="37" name="Picture 36" descr="A hand with a number four&#10;&#10;Description automatically generated">
            <a:extLst>
              <a:ext uri="{FF2B5EF4-FFF2-40B4-BE49-F238E27FC236}">
                <a16:creationId xmlns:a16="http://schemas.microsoft.com/office/drawing/2014/main" id="{2D3F4370-75E2-952B-B382-DBEDF3182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208" y="1885098"/>
            <a:ext cx="404248" cy="848258"/>
          </a:xfrm>
          <a:prstGeom prst="rect">
            <a:avLst/>
          </a:prstGeom>
        </p:spPr>
      </p:pic>
      <p:pic>
        <p:nvPicPr>
          <p:cNvPr id="39" name="Picture 38" descr="A cartoon hand with fingers up&#10;&#10;Description automatically generated">
            <a:extLst>
              <a:ext uri="{FF2B5EF4-FFF2-40B4-BE49-F238E27FC236}">
                <a16:creationId xmlns:a16="http://schemas.microsoft.com/office/drawing/2014/main" id="{B54C4635-0B42-5C7D-D9BF-249871F062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4060" y="1885098"/>
            <a:ext cx="404248" cy="848258"/>
          </a:xfrm>
          <a:prstGeom prst="rect">
            <a:avLst/>
          </a:prstGeom>
        </p:spPr>
      </p:pic>
      <p:pic>
        <p:nvPicPr>
          <p:cNvPr id="41" name="Picture 40" descr="A hand with fingers raised&#10;&#10;Description automatically generated">
            <a:extLst>
              <a:ext uri="{FF2B5EF4-FFF2-40B4-BE49-F238E27FC236}">
                <a16:creationId xmlns:a16="http://schemas.microsoft.com/office/drawing/2014/main" id="{7907A1CA-BBE8-AC9A-2013-9E55E87CD3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6961" y="1851963"/>
            <a:ext cx="530161" cy="881393"/>
          </a:xfrm>
          <a:prstGeom prst="rect">
            <a:avLst/>
          </a:prstGeom>
        </p:spPr>
      </p:pic>
      <p:pic>
        <p:nvPicPr>
          <p:cNvPr id="43" name="Picture 42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95E2BC62-E578-AFDB-4933-E65E39F525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2394" y="1851963"/>
            <a:ext cx="530161" cy="881393"/>
          </a:xfrm>
          <a:prstGeom prst="rect">
            <a:avLst/>
          </a:prstGeom>
        </p:spPr>
      </p:pic>
      <p:pic>
        <p:nvPicPr>
          <p:cNvPr id="45" name="Picture 4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B3291A96-2FB0-AD47-02D2-E7F2FC664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6801" y="1851963"/>
            <a:ext cx="656074" cy="881393"/>
          </a:xfrm>
          <a:prstGeom prst="rect">
            <a:avLst/>
          </a:prstGeom>
        </p:spPr>
      </p:pic>
      <p:pic>
        <p:nvPicPr>
          <p:cNvPr id="47" name="Picture 46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F56E19EA-D488-5E68-D89A-3CA944B22E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6641" y="1851963"/>
            <a:ext cx="656074" cy="881393"/>
          </a:xfrm>
          <a:prstGeom prst="rect">
            <a:avLst/>
          </a:prstGeom>
        </p:spPr>
      </p:pic>
      <p:pic>
        <p:nvPicPr>
          <p:cNvPr id="49" name="Picture 48" descr="Two hands with fists in front of a black background&#10;&#10;Description automatically generated">
            <a:extLst>
              <a:ext uri="{FF2B5EF4-FFF2-40B4-BE49-F238E27FC236}">
                <a16:creationId xmlns:a16="http://schemas.microsoft.com/office/drawing/2014/main" id="{98F70A32-C5B0-A3F9-F702-CDFDD0979C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6635" y="1991130"/>
            <a:ext cx="1010619" cy="603058"/>
          </a:xfrm>
          <a:prstGeom prst="rect">
            <a:avLst/>
          </a:prstGeom>
        </p:spPr>
      </p:pic>
      <p:pic>
        <p:nvPicPr>
          <p:cNvPr id="51" name="Picture 50" descr="A hand with a finger raised&#10;&#10;Description automatically generated">
            <a:extLst>
              <a:ext uri="{FF2B5EF4-FFF2-40B4-BE49-F238E27FC236}">
                <a16:creationId xmlns:a16="http://schemas.microsoft.com/office/drawing/2014/main" id="{FCC12DB8-6452-9E90-2903-FA961B8F1A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5019" y="3078931"/>
            <a:ext cx="400934" cy="791928"/>
          </a:xfrm>
          <a:prstGeom prst="rect">
            <a:avLst/>
          </a:prstGeom>
        </p:spPr>
      </p:pic>
      <p:pic>
        <p:nvPicPr>
          <p:cNvPr id="53" name="Picture 52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E4B2098B-B316-0272-4195-EA55BA195C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9578" y="3078931"/>
            <a:ext cx="400934" cy="791928"/>
          </a:xfrm>
          <a:prstGeom prst="rect">
            <a:avLst/>
          </a:prstGeom>
        </p:spPr>
      </p:pic>
      <p:pic>
        <p:nvPicPr>
          <p:cNvPr id="55" name="Picture 54" descr="A hand making a peace sign&#10;&#10;Description automatically generated">
            <a:extLst>
              <a:ext uri="{FF2B5EF4-FFF2-40B4-BE49-F238E27FC236}">
                <a16:creationId xmlns:a16="http://schemas.microsoft.com/office/drawing/2014/main" id="{C79708B0-9FE4-84B0-E4F7-6D66D974BB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49542" y="3042482"/>
            <a:ext cx="404248" cy="828377"/>
          </a:xfrm>
          <a:prstGeom prst="rect">
            <a:avLst/>
          </a:prstGeom>
        </p:spPr>
      </p:pic>
      <p:pic>
        <p:nvPicPr>
          <p:cNvPr id="57" name="Picture 56" descr="A hand making a peace sign&#10;&#10;Description automatically generated">
            <a:extLst>
              <a:ext uri="{FF2B5EF4-FFF2-40B4-BE49-F238E27FC236}">
                <a16:creationId xmlns:a16="http://schemas.microsoft.com/office/drawing/2014/main" id="{4C7F5364-8037-7C32-31BD-C9B8B7D053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715" y="3042482"/>
            <a:ext cx="404248" cy="828377"/>
          </a:xfrm>
          <a:prstGeom prst="rect">
            <a:avLst/>
          </a:prstGeom>
        </p:spPr>
      </p:pic>
      <p:pic>
        <p:nvPicPr>
          <p:cNvPr id="59" name="Picture 58" descr="A hand with a number four&#10;&#10;Description automatically generated">
            <a:extLst>
              <a:ext uri="{FF2B5EF4-FFF2-40B4-BE49-F238E27FC236}">
                <a16:creationId xmlns:a16="http://schemas.microsoft.com/office/drawing/2014/main" id="{D8770ACE-F984-716A-3D0F-963309E211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11208" y="3025915"/>
            <a:ext cx="404248" cy="844944"/>
          </a:xfrm>
          <a:prstGeom prst="rect">
            <a:avLst/>
          </a:prstGeom>
        </p:spPr>
      </p:pic>
      <p:pic>
        <p:nvPicPr>
          <p:cNvPr id="61" name="Picture 60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E74FEAB-07B2-C67B-3E60-4E0037171B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72027" y="3015973"/>
            <a:ext cx="404248" cy="854886"/>
          </a:xfrm>
          <a:prstGeom prst="rect">
            <a:avLst/>
          </a:prstGeom>
        </p:spPr>
      </p:pic>
      <p:pic>
        <p:nvPicPr>
          <p:cNvPr id="63" name="Picture 62" descr="A hand with fingers raised&#10;&#10;Description automatically generated">
            <a:extLst>
              <a:ext uri="{FF2B5EF4-FFF2-40B4-BE49-F238E27FC236}">
                <a16:creationId xmlns:a16="http://schemas.microsoft.com/office/drawing/2014/main" id="{761D7B95-C02F-3DB5-F3F4-C7D850302F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41489" y="2989466"/>
            <a:ext cx="530161" cy="881393"/>
          </a:xfrm>
          <a:prstGeom prst="rect">
            <a:avLst/>
          </a:prstGeom>
        </p:spPr>
      </p:pic>
      <p:pic>
        <p:nvPicPr>
          <p:cNvPr id="65" name="Picture 64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E72101D-8FE8-0927-0305-859DFD21E52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6339" y="2989466"/>
            <a:ext cx="530161" cy="881393"/>
          </a:xfrm>
          <a:prstGeom prst="rect">
            <a:avLst/>
          </a:prstGeom>
        </p:spPr>
      </p:pic>
      <p:pic>
        <p:nvPicPr>
          <p:cNvPr id="67" name="Picture 66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09F94B76-9EF1-21C0-2CC7-F04265485E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56801" y="2986153"/>
            <a:ext cx="656074" cy="884706"/>
          </a:xfrm>
          <a:prstGeom prst="rect">
            <a:avLst/>
          </a:prstGeom>
        </p:spPr>
      </p:pic>
      <p:pic>
        <p:nvPicPr>
          <p:cNvPr id="69" name="Picture 68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CB66FEE1-C514-BC0E-8144-B6E1BD1B7FC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83756" y="2989467"/>
            <a:ext cx="656074" cy="881392"/>
          </a:xfrm>
          <a:prstGeom prst="rect">
            <a:avLst/>
          </a:prstGeom>
        </p:spPr>
      </p:pic>
      <p:pic>
        <p:nvPicPr>
          <p:cNvPr id="71" name="Picture 70" descr="Two hands with fists clenched together&#10;&#10;Description automatically generated with medium confidence">
            <a:extLst>
              <a:ext uri="{FF2B5EF4-FFF2-40B4-BE49-F238E27FC236}">
                <a16:creationId xmlns:a16="http://schemas.microsoft.com/office/drawing/2014/main" id="{0EA5AB84-CA17-F52F-2CF5-3A15327FA5B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46635" y="3306526"/>
            <a:ext cx="1010619" cy="603058"/>
          </a:xfrm>
          <a:prstGeom prst="rect">
            <a:avLst/>
          </a:prstGeom>
        </p:spPr>
      </p:pic>
      <p:pic>
        <p:nvPicPr>
          <p:cNvPr id="73" name="Picture 72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9159E05-9531-BF2A-E2A5-30F22EDFB8E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18483" y="4216434"/>
            <a:ext cx="399433" cy="788962"/>
          </a:xfrm>
          <a:prstGeom prst="rect">
            <a:avLst/>
          </a:prstGeom>
        </p:spPr>
      </p:pic>
      <p:pic>
        <p:nvPicPr>
          <p:cNvPr id="75" name="Picture 74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2FEF8587-B7E1-F4E8-437A-DBF599BD4E6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75658" y="4222447"/>
            <a:ext cx="399433" cy="788962"/>
          </a:xfrm>
          <a:prstGeom prst="rect">
            <a:avLst/>
          </a:prstGeom>
        </p:spPr>
      </p:pic>
      <p:pic>
        <p:nvPicPr>
          <p:cNvPr id="77" name="Picture 76" descr="A cartoon hand making a peace sign&#10;&#10;Description automatically generated">
            <a:extLst>
              <a:ext uri="{FF2B5EF4-FFF2-40B4-BE49-F238E27FC236}">
                <a16:creationId xmlns:a16="http://schemas.microsoft.com/office/drawing/2014/main" id="{B5799329-6F65-1963-1FA8-6B0C79139B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97503" y="4179985"/>
            <a:ext cx="402734" cy="825274"/>
          </a:xfrm>
          <a:prstGeom prst="rect">
            <a:avLst/>
          </a:prstGeom>
        </p:spPr>
      </p:pic>
      <p:pic>
        <p:nvPicPr>
          <p:cNvPr id="79" name="Picture 78" descr="A hand making a peace sign&#10;&#10;Description automatically generated">
            <a:extLst>
              <a:ext uri="{FF2B5EF4-FFF2-40B4-BE49-F238E27FC236}">
                <a16:creationId xmlns:a16="http://schemas.microsoft.com/office/drawing/2014/main" id="{CD8FB028-044E-AD3B-E14C-AF1195EA7BB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1676" y="4179985"/>
            <a:ext cx="402734" cy="825274"/>
          </a:xfrm>
          <a:prstGeom prst="rect">
            <a:avLst/>
          </a:prstGeom>
        </p:spPr>
      </p:pic>
      <p:pic>
        <p:nvPicPr>
          <p:cNvPr id="81" name="Picture 80" descr="A hand with a number four&#10;&#10;Description automatically generated">
            <a:extLst>
              <a:ext uri="{FF2B5EF4-FFF2-40B4-BE49-F238E27FC236}">
                <a16:creationId xmlns:a16="http://schemas.microsoft.com/office/drawing/2014/main" id="{3FEAC60A-AD92-9011-8712-FB9F2F20209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847197" y="4155126"/>
            <a:ext cx="402734" cy="845081"/>
          </a:xfrm>
          <a:prstGeom prst="rect">
            <a:avLst/>
          </a:prstGeom>
        </p:spPr>
      </p:pic>
      <p:pic>
        <p:nvPicPr>
          <p:cNvPr id="83" name="Picture 82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0712FF33-AEE8-5B37-BB27-D0E9CFFC8D0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376576" y="4153476"/>
            <a:ext cx="402734" cy="848382"/>
          </a:xfrm>
          <a:prstGeom prst="rect">
            <a:avLst/>
          </a:prstGeom>
        </p:spPr>
      </p:pic>
      <p:pic>
        <p:nvPicPr>
          <p:cNvPr id="85" name="Picture 84" descr="A hand with fingers raised&#10;&#10;Description automatically generated">
            <a:extLst>
              <a:ext uri="{FF2B5EF4-FFF2-40B4-BE49-F238E27FC236}">
                <a16:creationId xmlns:a16="http://schemas.microsoft.com/office/drawing/2014/main" id="{49B370A8-26E5-2A66-05F1-70CC78D2440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143474" y="4126969"/>
            <a:ext cx="528176" cy="878092"/>
          </a:xfrm>
          <a:prstGeom prst="rect">
            <a:avLst/>
          </a:prstGeom>
        </p:spPr>
      </p:pic>
      <p:pic>
        <p:nvPicPr>
          <p:cNvPr id="87" name="Picture 86" descr="A cartoon hand with a black background&#10;&#10;Description automatically generated">
            <a:extLst>
              <a:ext uri="{FF2B5EF4-FFF2-40B4-BE49-F238E27FC236}">
                <a16:creationId xmlns:a16="http://schemas.microsoft.com/office/drawing/2014/main" id="{37C24881-11A4-F0B2-58AD-F9F253039E6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948324" y="4126969"/>
            <a:ext cx="528176" cy="878092"/>
          </a:xfrm>
          <a:prstGeom prst="rect">
            <a:avLst/>
          </a:prstGeom>
        </p:spPr>
      </p:pic>
      <p:pic>
        <p:nvPicPr>
          <p:cNvPr id="89" name="Picture 88" descr="A yellow hand with black background&#10;&#10;Description automatically generated">
            <a:extLst>
              <a:ext uri="{FF2B5EF4-FFF2-40B4-BE49-F238E27FC236}">
                <a16:creationId xmlns:a16="http://schemas.microsoft.com/office/drawing/2014/main" id="{41A1B9F7-29A6-D0D0-2E21-86C143834D0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359258" y="4130016"/>
            <a:ext cx="653617" cy="881393"/>
          </a:xfrm>
          <a:prstGeom prst="rect">
            <a:avLst/>
          </a:prstGeom>
        </p:spPr>
      </p:pic>
      <p:pic>
        <p:nvPicPr>
          <p:cNvPr id="91" name="Picture 90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B3F784A7-EACB-D10B-9DC0-06972C4BD85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583756" y="4130016"/>
            <a:ext cx="653617" cy="881393"/>
          </a:xfrm>
          <a:prstGeom prst="rect">
            <a:avLst/>
          </a:prstGeom>
        </p:spPr>
      </p:pic>
      <p:pic>
        <p:nvPicPr>
          <p:cNvPr id="93" name="Picture 92" descr="Two hands with fists clenched together&#10;&#10;Description automatically generated with medium confidence">
            <a:extLst>
              <a:ext uri="{FF2B5EF4-FFF2-40B4-BE49-F238E27FC236}">
                <a16:creationId xmlns:a16="http://schemas.microsoft.com/office/drawing/2014/main" id="{344BDA69-EEDD-F79B-1862-4E9EE2A05E2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743028" y="4410609"/>
            <a:ext cx="1006835" cy="6008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487B9E5-FFAB-33E9-712C-FF40EFE2170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3" y="5141526"/>
            <a:ext cx="1174616" cy="119500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35F1767-44C3-AD15-25B5-9E5EA3DADF5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27" y="5258716"/>
            <a:ext cx="1260548" cy="128243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BE5D4AC-39ED-07DC-B8C4-E8C81CD35D8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32" y="5188925"/>
            <a:ext cx="892813" cy="98922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5C42B51-7D73-7804-3CFB-FB64C89EA83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31" y="5405323"/>
            <a:ext cx="892813" cy="98922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1726AFBE-F8BA-EE08-B298-7DC85C54A44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83" y="5333346"/>
            <a:ext cx="901340" cy="98250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88DE06C-C0F0-F2E8-B0C4-6A58B9402FD2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44" y="4958200"/>
            <a:ext cx="750499" cy="106038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C9E4343-FCAE-E531-10C7-25A407DFF94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0" y="5551029"/>
            <a:ext cx="901842" cy="81331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734538CF-D331-A693-EA83-E21F6EBF1AF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40" y="5000207"/>
            <a:ext cx="1152771" cy="84191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3B52DBA-0E9D-0E35-204C-B5E3B4B2B59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27" y="5551662"/>
            <a:ext cx="953724" cy="69654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F5BD88B2-E805-A23C-9851-04583612A9B0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69" y="5480185"/>
            <a:ext cx="832841" cy="950143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ED5CF27D-E7DA-749D-3961-1983CCC821E4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97" y="5498389"/>
            <a:ext cx="700133" cy="98922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20DEB4ED-9D67-C937-37CE-B4D12DAEBA8F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24" y="5106921"/>
            <a:ext cx="894766" cy="1264218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3AA28B45-83F8-96CD-9689-8B12610CE786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157" y="4854887"/>
            <a:ext cx="661788" cy="935043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A19D18CA-EE4F-F8BA-79D4-C958269DD861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63" y="5538798"/>
            <a:ext cx="777013" cy="74626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12179CD-768C-D82A-3356-92D0E6010A15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27" y="5109527"/>
            <a:ext cx="559723" cy="59896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7CFF118B-454A-8092-2A70-1E5AACD68696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14" y="5533986"/>
            <a:ext cx="567387" cy="707137"/>
          </a:xfrm>
          <a:prstGeom prst="rect">
            <a:avLst/>
          </a:prstGeom>
        </p:spPr>
      </p:pic>
      <p:pic>
        <p:nvPicPr>
          <p:cNvPr id="119" name="Picture 118" descr="A white cone with black lines&#10;&#10;Description automatically generated">
            <a:extLst>
              <a:ext uri="{FF2B5EF4-FFF2-40B4-BE49-F238E27FC236}">
                <a16:creationId xmlns:a16="http://schemas.microsoft.com/office/drawing/2014/main" id="{21675728-3171-C09F-1CD2-970438A6E5CF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21603" y="512572"/>
            <a:ext cx="964133" cy="964133"/>
          </a:xfrm>
          <a:prstGeom prst="rect">
            <a:avLst/>
          </a:prstGeom>
        </p:spPr>
      </p:pic>
      <p:pic>
        <p:nvPicPr>
          <p:cNvPr id="121" name="Picture 120" descr="A white cube with black lines&#10;&#10;Description automatically generated">
            <a:extLst>
              <a:ext uri="{FF2B5EF4-FFF2-40B4-BE49-F238E27FC236}">
                <a16:creationId xmlns:a16="http://schemas.microsoft.com/office/drawing/2014/main" id="{F2144EF0-44EA-4481-8A80-11638B96BC99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775370" y="542151"/>
            <a:ext cx="964133" cy="964133"/>
          </a:xfrm>
          <a:prstGeom prst="rect">
            <a:avLst/>
          </a:prstGeom>
        </p:spPr>
      </p:pic>
      <p:pic>
        <p:nvPicPr>
          <p:cNvPr id="123" name="Picture 122" descr="A rectangular object with lines&#10;&#10;Description automatically generated">
            <a:extLst>
              <a:ext uri="{FF2B5EF4-FFF2-40B4-BE49-F238E27FC236}">
                <a16:creationId xmlns:a16="http://schemas.microsoft.com/office/drawing/2014/main" id="{3E0A5B31-90D6-3C20-D0B6-33BA1061498C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634785" y="300320"/>
            <a:ext cx="1548121" cy="1239599"/>
          </a:xfrm>
          <a:prstGeom prst="rect">
            <a:avLst/>
          </a:prstGeom>
        </p:spPr>
      </p:pic>
      <p:pic>
        <p:nvPicPr>
          <p:cNvPr id="125" name="Picture 124" descr="A white cylinder with a black line&#10;&#10;Description automatically generated">
            <a:extLst>
              <a:ext uri="{FF2B5EF4-FFF2-40B4-BE49-F238E27FC236}">
                <a16:creationId xmlns:a16="http://schemas.microsoft.com/office/drawing/2014/main" id="{3E047724-222A-FAB0-31AD-7E1BB1D68DA5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969999" y="471365"/>
            <a:ext cx="845306" cy="1020814"/>
          </a:xfrm>
          <a:prstGeom prst="rect">
            <a:avLst/>
          </a:prstGeom>
        </p:spPr>
      </p:pic>
      <p:pic>
        <p:nvPicPr>
          <p:cNvPr id="127" name="Picture 126" descr="A white circle with black lines&#10;&#10;Description automatically generated">
            <a:extLst>
              <a:ext uri="{FF2B5EF4-FFF2-40B4-BE49-F238E27FC236}">
                <a16:creationId xmlns:a16="http://schemas.microsoft.com/office/drawing/2014/main" id="{D5C02918-36F1-C52A-61A0-8E27649E6A52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045801" y="512573"/>
            <a:ext cx="964133" cy="964133"/>
          </a:xfrm>
          <a:prstGeom prst="rect">
            <a:avLst/>
          </a:prstGeom>
        </p:spPr>
      </p:pic>
      <p:pic>
        <p:nvPicPr>
          <p:cNvPr id="129" name="Picture 128" descr="A white pyramid with black lines&#10;&#10;Description automatically generated">
            <a:extLst>
              <a:ext uri="{FF2B5EF4-FFF2-40B4-BE49-F238E27FC236}">
                <a16:creationId xmlns:a16="http://schemas.microsoft.com/office/drawing/2014/main" id="{D0EE1224-DDD5-FB10-2D08-DFCE7FE166A5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6142971" y="452570"/>
            <a:ext cx="964133" cy="964133"/>
          </a:xfrm>
          <a:prstGeom prst="rect">
            <a:avLst/>
          </a:prstGeom>
        </p:spPr>
      </p:pic>
      <p:pic>
        <p:nvPicPr>
          <p:cNvPr id="131" name="Picture 130" descr="A white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764F93F6-AB53-5E29-CCAB-75D37D487532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699568" y="430456"/>
            <a:ext cx="975152" cy="1178997"/>
          </a:xfrm>
          <a:prstGeom prst="rect">
            <a:avLst/>
          </a:prstGeom>
        </p:spPr>
      </p:pic>
      <p:pic>
        <p:nvPicPr>
          <p:cNvPr id="133" name="Picture 132" descr="A white pyramid with a dotted line&#10;&#10;Description automatically generated">
            <a:extLst>
              <a:ext uri="{FF2B5EF4-FFF2-40B4-BE49-F238E27FC236}">
                <a16:creationId xmlns:a16="http://schemas.microsoft.com/office/drawing/2014/main" id="{D7790AB7-51D1-7257-F1C3-393E6D00C34A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067171" y="452570"/>
            <a:ext cx="964133" cy="96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1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E14A1B-B5B5-B85B-E11E-128555501286}"/>
              </a:ext>
            </a:extLst>
          </p:cNvPr>
          <p:cNvSpPr txBox="1"/>
          <p:nvPr/>
        </p:nvSpPr>
        <p:spPr>
          <a:xfrm>
            <a:off x="695550" y="334776"/>
            <a:ext cx="74974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>
                <a:latin typeface="Comic Sans MS" panose="030F0702030302020204" pitchFamily="66" charset="0"/>
              </a:rPr>
              <a:t>How many pairs of mittens are there?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Complete the number track.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How many counters altogether?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5D5089-F245-9717-5A98-D040D4D51F90}"/>
              </a:ext>
            </a:extLst>
          </p:cNvPr>
          <p:cNvGraphicFramePr>
            <a:graphicFrameLocks noGrp="1"/>
          </p:cNvGraphicFramePr>
          <p:nvPr/>
        </p:nvGraphicFramePr>
        <p:xfrm>
          <a:off x="1211628" y="3141806"/>
          <a:ext cx="4844930" cy="607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986">
                  <a:extLst>
                    <a:ext uri="{9D8B030D-6E8A-4147-A177-3AD203B41FA5}">
                      <a16:colId xmlns:a16="http://schemas.microsoft.com/office/drawing/2014/main" val="1523675812"/>
                    </a:ext>
                  </a:extLst>
                </a:gridCol>
                <a:gridCol w="968986">
                  <a:extLst>
                    <a:ext uri="{9D8B030D-6E8A-4147-A177-3AD203B41FA5}">
                      <a16:colId xmlns:a16="http://schemas.microsoft.com/office/drawing/2014/main" val="111007305"/>
                    </a:ext>
                  </a:extLst>
                </a:gridCol>
                <a:gridCol w="968986">
                  <a:extLst>
                    <a:ext uri="{9D8B030D-6E8A-4147-A177-3AD203B41FA5}">
                      <a16:colId xmlns:a16="http://schemas.microsoft.com/office/drawing/2014/main" val="2413297760"/>
                    </a:ext>
                  </a:extLst>
                </a:gridCol>
                <a:gridCol w="968986">
                  <a:extLst>
                    <a:ext uri="{9D8B030D-6E8A-4147-A177-3AD203B41FA5}">
                      <a16:colId xmlns:a16="http://schemas.microsoft.com/office/drawing/2014/main" val="2812414349"/>
                    </a:ext>
                  </a:extLst>
                </a:gridCol>
                <a:gridCol w="968986">
                  <a:extLst>
                    <a:ext uri="{9D8B030D-6E8A-4147-A177-3AD203B41FA5}">
                      <a16:colId xmlns:a16="http://schemas.microsoft.com/office/drawing/2014/main" val="2958968639"/>
                    </a:ext>
                  </a:extLst>
                </a:gridCol>
              </a:tblGrid>
              <a:tr h="607123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9315117"/>
                  </a:ext>
                </a:extLst>
              </a:tr>
            </a:tbl>
          </a:graphicData>
        </a:graphic>
      </p:graphicFrame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AA3FE7-CEA3-692B-BC75-3EAAAF7A54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0505" y="1018461"/>
            <a:ext cx="893763" cy="939834"/>
          </a:xfrm>
          <a:prstGeom prst="rect">
            <a:avLst/>
          </a:prstGeom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DBAF7FD0-92B5-2756-6531-797E72670F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7405" y="1062911"/>
            <a:ext cx="893763" cy="939834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FDEF6B96-A4E1-90BC-B24C-B15F8FAD76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4305" y="1062911"/>
            <a:ext cx="893763" cy="93983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36552E6-D8DA-F76C-FCFA-FFF8A726E838}"/>
              </a:ext>
            </a:extLst>
          </p:cNvPr>
          <p:cNvSpPr/>
          <p:nvPr/>
        </p:nvSpPr>
        <p:spPr>
          <a:xfrm>
            <a:off x="1340417" y="4954128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69C732-12E8-C709-BB3A-550875CE153F}"/>
              </a:ext>
            </a:extLst>
          </p:cNvPr>
          <p:cNvSpPr/>
          <p:nvPr/>
        </p:nvSpPr>
        <p:spPr>
          <a:xfrm>
            <a:off x="1800461" y="5220824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6D7EF0-5B4E-BCEF-A322-59E217595706}"/>
              </a:ext>
            </a:extLst>
          </p:cNvPr>
          <p:cNvSpPr/>
          <p:nvPr/>
        </p:nvSpPr>
        <p:spPr>
          <a:xfrm>
            <a:off x="3133932" y="5138273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D152CD-B7B2-D6DE-49E3-FE7EA8013E60}"/>
              </a:ext>
            </a:extLst>
          </p:cNvPr>
          <p:cNvSpPr/>
          <p:nvPr/>
        </p:nvSpPr>
        <p:spPr>
          <a:xfrm>
            <a:off x="3685098" y="5017621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7D60EF-41B1-8DF7-5131-B30C0A2F4B61}"/>
              </a:ext>
            </a:extLst>
          </p:cNvPr>
          <p:cNvSpPr/>
          <p:nvPr/>
        </p:nvSpPr>
        <p:spPr>
          <a:xfrm>
            <a:off x="4947861" y="509637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8D3503-E217-F7A7-53A6-BEBB28E1BB92}"/>
              </a:ext>
            </a:extLst>
          </p:cNvPr>
          <p:cNvSpPr/>
          <p:nvPr/>
        </p:nvSpPr>
        <p:spPr>
          <a:xfrm>
            <a:off x="5539409" y="509637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66B641B-2E76-CFF9-3E47-BDD217A61E2F}"/>
              </a:ext>
            </a:extLst>
          </p:cNvPr>
          <p:cNvSpPr/>
          <p:nvPr/>
        </p:nvSpPr>
        <p:spPr>
          <a:xfrm>
            <a:off x="6877617" y="480993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8C08C7-55D9-CB5C-10A8-3C6AFE5347BF}"/>
              </a:ext>
            </a:extLst>
          </p:cNvPr>
          <p:cNvSpPr/>
          <p:nvPr/>
        </p:nvSpPr>
        <p:spPr>
          <a:xfrm>
            <a:off x="7176067" y="5430544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81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3B40D4-D0F1-EB04-8691-5D2657A984B2}"/>
              </a:ext>
            </a:extLst>
          </p:cNvPr>
          <p:cNvSpPr txBox="1"/>
          <p:nvPr/>
        </p:nvSpPr>
        <p:spPr>
          <a:xfrm>
            <a:off x="695550" y="334776"/>
            <a:ext cx="74974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>
                <a:latin typeface="Comic Sans MS" panose="030F0702030302020204" pitchFamily="66" charset="0"/>
              </a:rPr>
              <a:t>How many pairs of mittens are there?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Complete the number track.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How many counters altogether?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BF2A29-A52D-D592-EAD3-4E324E65C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921055"/>
              </p:ext>
            </p:extLst>
          </p:nvPr>
        </p:nvGraphicFramePr>
        <p:xfrm>
          <a:off x="1211628" y="3141806"/>
          <a:ext cx="4844930" cy="607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986">
                  <a:extLst>
                    <a:ext uri="{9D8B030D-6E8A-4147-A177-3AD203B41FA5}">
                      <a16:colId xmlns:a16="http://schemas.microsoft.com/office/drawing/2014/main" val="1523675812"/>
                    </a:ext>
                  </a:extLst>
                </a:gridCol>
                <a:gridCol w="968986">
                  <a:extLst>
                    <a:ext uri="{9D8B030D-6E8A-4147-A177-3AD203B41FA5}">
                      <a16:colId xmlns:a16="http://schemas.microsoft.com/office/drawing/2014/main" val="111007305"/>
                    </a:ext>
                  </a:extLst>
                </a:gridCol>
                <a:gridCol w="968986">
                  <a:extLst>
                    <a:ext uri="{9D8B030D-6E8A-4147-A177-3AD203B41FA5}">
                      <a16:colId xmlns:a16="http://schemas.microsoft.com/office/drawing/2014/main" val="2413297760"/>
                    </a:ext>
                  </a:extLst>
                </a:gridCol>
                <a:gridCol w="968986">
                  <a:extLst>
                    <a:ext uri="{9D8B030D-6E8A-4147-A177-3AD203B41FA5}">
                      <a16:colId xmlns:a16="http://schemas.microsoft.com/office/drawing/2014/main" val="2812414349"/>
                    </a:ext>
                  </a:extLst>
                </a:gridCol>
                <a:gridCol w="968986">
                  <a:extLst>
                    <a:ext uri="{9D8B030D-6E8A-4147-A177-3AD203B41FA5}">
                      <a16:colId xmlns:a16="http://schemas.microsoft.com/office/drawing/2014/main" val="2958968639"/>
                    </a:ext>
                  </a:extLst>
                </a:gridCol>
              </a:tblGrid>
              <a:tr h="607123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9315117"/>
                  </a:ext>
                </a:extLst>
              </a:tr>
            </a:tbl>
          </a:graphicData>
        </a:graphic>
      </p:graphicFrame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4C32D6D-D7C0-D649-F07A-BA473763B1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0505" y="1018461"/>
            <a:ext cx="893763" cy="939834"/>
          </a:xfrm>
          <a:prstGeom prst="rect">
            <a:avLst/>
          </a:prstGeom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607101AC-25EA-1FAE-10BE-882F0F5B0B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7405" y="1062911"/>
            <a:ext cx="893763" cy="939834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44FFED83-3902-A77B-D336-A9848195F3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4305" y="1062911"/>
            <a:ext cx="893763" cy="93983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A09395F-25C4-41A9-24DC-9AC4308B566A}"/>
              </a:ext>
            </a:extLst>
          </p:cNvPr>
          <p:cNvSpPr/>
          <p:nvPr/>
        </p:nvSpPr>
        <p:spPr>
          <a:xfrm>
            <a:off x="1340417" y="4954128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BD7E63-CDF9-0134-C6A6-BB21F5410DEB}"/>
              </a:ext>
            </a:extLst>
          </p:cNvPr>
          <p:cNvSpPr/>
          <p:nvPr/>
        </p:nvSpPr>
        <p:spPr>
          <a:xfrm>
            <a:off x="1800461" y="5220824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407192-3BDB-8617-3951-E3247DB0380F}"/>
              </a:ext>
            </a:extLst>
          </p:cNvPr>
          <p:cNvSpPr/>
          <p:nvPr/>
        </p:nvSpPr>
        <p:spPr>
          <a:xfrm>
            <a:off x="3133932" y="5138273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4DEDD5-D477-7FB8-823A-C1A4E9ABFFAA}"/>
              </a:ext>
            </a:extLst>
          </p:cNvPr>
          <p:cNvSpPr/>
          <p:nvPr/>
        </p:nvSpPr>
        <p:spPr>
          <a:xfrm>
            <a:off x="3685098" y="5017621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986BA4-470A-5175-5C22-2FD0A8276AA6}"/>
              </a:ext>
            </a:extLst>
          </p:cNvPr>
          <p:cNvSpPr/>
          <p:nvPr/>
        </p:nvSpPr>
        <p:spPr>
          <a:xfrm>
            <a:off x="4947861" y="509637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657968-14C9-9355-5F4E-9F88D859F347}"/>
              </a:ext>
            </a:extLst>
          </p:cNvPr>
          <p:cNvSpPr/>
          <p:nvPr/>
        </p:nvSpPr>
        <p:spPr>
          <a:xfrm>
            <a:off x="5539409" y="509637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5B2236-B680-A91D-1C9C-823EC2943B45}"/>
              </a:ext>
            </a:extLst>
          </p:cNvPr>
          <p:cNvSpPr/>
          <p:nvPr/>
        </p:nvSpPr>
        <p:spPr>
          <a:xfrm>
            <a:off x="6877617" y="4809936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B4B483A-33EE-C103-B4D9-81D49EA63C18}"/>
              </a:ext>
            </a:extLst>
          </p:cNvPr>
          <p:cNvSpPr/>
          <p:nvPr/>
        </p:nvSpPr>
        <p:spPr>
          <a:xfrm>
            <a:off x="7176067" y="5430544"/>
            <a:ext cx="460044" cy="4600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5A0B9C-9734-041F-C13D-C2432975897C}"/>
              </a:ext>
            </a:extLst>
          </p:cNvPr>
          <p:cNvSpPr txBox="1"/>
          <p:nvPr/>
        </p:nvSpPr>
        <p:spPr>
          <a:xfrm>
            <a:off x="7176067" y="1226768"/>
            <a:ext cx="816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D6464B-F009-C898-3376-CCEB536588A0}"/>
              </a:ext>
            </a:extLst>
          </p:cNvPr>
          <p:cNvSpPr txBox="1"/>
          <p:nvPr/>
        </p:nvSpPr>
        <p:spPr>
          <a:xfrm>
            <a:off x="4361106" y="3183757"/>
            <a:ext cx="816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10A855-75C5-0F9E-1AE9-AED3D20E325E}"/>
              </a:ext>
            </a:extLst>
          </p:cNvPr>
          <p:cNvSpPr txBox="1"/>
          <p:nvPr/>
        </p:nvSpPr>
        <p:spPr>
          <a:xfrm>
            <a:off x="5285572" y="3195034"/>
            <a:ext cx="816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394AE2-7D4A-61FA-A961-36054C5EDCDF}"/>
              </a:ext>
            </a:extLst>
          </p:cNvPr>
          <p:cNvSpPr txBox="1"/>
          <p:nvPr/>
        </p:nvSpPr>
        <p:spPr>
          <a:xfrm>
            <a:off x="7406089" y="4327826"/>
            <a:ext cx="816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4803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1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B8D2FB-6D96-68D7-DC29-047E1D277B15}"/>
              </a:ext>
            </a:extLst>
          </p:cNvPr>
          <p:cNvSpPr txBox="1"/>
          <p:nvPr/>
        </p:nvSpPr>
        <p:spPr>
          <a:xfrm>
            <a:off x="695550" y="491750"/>
            <a:ext cx="7497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Are the groups equal or unequal?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do you know?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655FBD-366B-36B5-6AF8-29631E26D3E4}"/>
              </a:ext>
            </a:extLst>
          </p:cNvPr>
          <p:cNvSpPr/>
          <p:nvPr/>
        </p:nvSpPr>
        <p:spPr>
          <a:xfrm>
            <a:off x="1189691" y="1922149"/>
            <a:ext cx="1892595" cy="1435396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B89278-1B59-EC2C-A3EF-BEFE6ED5270F}"/>
              </a:ext>
            </a:extLst>
          </p:cNvPr>
          <p:cNvSpPr/>
          <p:nvPr/>
        </p:nvSpPr>
        <p:spPr>
          <a:xfrm>
            <a:off x="3509721" y="1922149"/>
            <a:ext cx="1892595" cy="1435396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9C4DB7-0FDA-7F8F-3FED-0CC148464E5E}"/>
              </a:ext>
            </a:extLst>
          </p:cNvPr>
          <p:cNvSpPr/>
          <p:nvPr/>
        </p:nvSpPr>
        <p:spPr>
          <a:xfrm>
            <a:off x="5829750" y="1922149"/>
            <a:ext cx="1892595" cy="1435396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Shape">
            <a:extLst>
              <a:ext uri="{FF2B5EF4-FFF2-40B4-BE49-F238E27FC236}">
                <a16:creationId xmlns:a16="http://schemas.microsoft.com/office/drawing/2014/main" id="{9A102701-061B-B879-6B2E-61278C0E9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1407771" y="2165128"/>
            <a:ext cx="402864" cy="456500"/>
          </a:xfrm>
          <a:prstGeom prst="rect">
            <a:avLst/>
          </a:prstGeom>
        </p:spPr>
      </p:pic>
      <p:pic>
        <p:nvPicPr>
          <p:cNvPr id="7" name="Picture 6" descr="Shape">
            <a:extLst>
              <a:ext uri="{FF2B5EF4-FFF2-40B4-BE49-F238E27FC236}">
                <a16:creationId xmlns:a16="http://schemas.microsoft.com/office/drawing/2014/main" id="{784CB9B2-4EA1-758D-5496-9D71ED716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1959899" y="2165128"/>
            <a:ext cx="402864" cy="456500"/>
          </a:xfrm>
          <a:prstGeom prst="rect">
            <a:avLst/>
          </a:prstGeom>
        </p:spPr>
      </p:pic>
      <p:pic>
        <p:nvPicPr>
          <p:cNvPr id="8" name="Picture 7" descr="Shape">
            <a:extLst>
              <a:ext uri="{FF2B5EF4-FFF2-40B4-BE49-F238E27FC236}">
                <a16:creationId xmlns:a16="http://schemas.microsoft.com/office/drawing/2014/main" id="{F1169242-B4DF-B5ED-806A-777D229F9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2512028" y="2165129"/>
            <a:ext cx="402864" cy="456500"/>
          </a:xfrm>
          <a:prstGeom prst="rect">
            <a:avLst/>
          </a:prstGeom>
        </p:spPr>
      </p:pic>
      <p:pic>
        <p:nvPicPr>
          <p:cNvPr id="9" name="Picture 8" descr="Shape">
            <a:extLst>
              <a:ext uri="{FF2B5EF4-FFF2-40B4-BE49-F238E27FC236}">
                <a16:creationId xmlns:a16="http://schemas.microsoft.com/office/drawing/2014/main" id="{4CB53937-6CBA-5B57-9312-7FECA0387E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1695520" y="2635051"/>
            <a:ext cx="402864" cy="456500"/>
          </a:xfrm>
          <a:prstGeom prst="rect">
            <a:avLst/>
          </a:prstGeom>
        </p:spPr>
      </p:pic>
      <p:pic>
        <p:nvPicPr>
          <p:cNvPr id="10" name="Picture 9" descr="Shape">
            <a:extLst>
              <a:ext uri="{FF2B5EF4-FFF2-40B4-BE49-F238E27FC236}">
                <a16:creationId xmlns:a16="http://schemas.microsoft.com/office/drawing/2014/main" id="{55B52EE8-BB2C-B814-99D4-238EED5E8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2247649" y="2635052"/>
            <a:ext cx="402864" cy="456500"/>
          </a:xfrm>
          <a:prstGeom prst="rect">
            <a:avLst/>
          </a:prstGeom>
        </p:spPr>
      </p:pic>
      <p:pic>
        <p:nvPicPr>
          <p:cNvPr id="11" name="Picture 10" descr="Shape">
            <a:extLst>
              <a:ext uri="{FF2B5EF4-FFF2-40B4-BE49-F238E27FC236}">
                <a16:creationId xmlns:a16="http://schemas.microsoft.com/office/drawing/2014/main" id="{CAB96B11-4D7F-B9D6-C9C2-7428E162A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3685100" y="2165128"/>
            <a:ext cx="402864" cy="456500"/>
          </a:xfrm>
          <a:prstGeom prst="rect">
            <a:avLst/>
          </a:prstGeom>
        </p:spPr>
      </p:pic>
      <p:pic>
        <p:nvPicPr>
          <p:cNvPr id="12" name="Picture 11" descr="Shape">
            <a:extLst>
              <a:ext uri="{FF2B5EF4-FFF2-40B4-BE49-F238E27FC236}">
                <a16:creationId xmlns:a16="http://schemas.microsoft.com/office/drawing/2014/main" id="{8841F70F-968A-99F5-7858-81FA2A8930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4237228" y="2165128"/>
            <a:ext cx="402864" cy="456500"/>
          </a:xfrm>
          <a:prstGeom prst="rect">
            <a:avLst/>
          </a:prstGeom>
        </p:spPr>
      </p:pic>
      <p:pic>
        <p:nvPicPr>
          <p:cNvPr id="13" name="Picture 12" descr="Shape">
            <a:extLst>
              <a:ext uri="{FF2B5EF4-FFF2-40B4-BE49-F238E27FC236}">
                <a16:creationId xmlns:a16="http://schemas.microsoft.com/office/drawing/2014/main" id="{60BBEDCC-FEDA-3678-5517-8D10F8137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4789357" y="2165129"/>
            <a:ext cx="402864" cy="456500"/>
          </a:xfrm>
          <a:prstGeom prst="rect">
            <a:avLst/>
          </a:prstGeom>
        </p:spPr>
      </p:pic>
      <p:pic>
        <p:nvPicPr>
          <p:cNvPr id="14" name="Picture 13" descr="Shape">
            <a:extLst>
              <a:ext uri="{FF2B5EF4-FFF2-40B4-BE49-F238E27FC236}">
                <a16:creationId xmlns:a16="http://schemas.microsoft.com/office/drawing/2014/main" id="{EE270AE9-3D4E-2F65-5C68-076A993DB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3972849" y="2635051"/>
            <a:ext cx="402864" cy="456500"/>
          </a:xfrm>
          <a:prstGeom prst="rect">
            <a:avLst/>
          </a:prstGeom>
        </p:spPr>
      </p:pic>
      <p:pic>
        <p:nvPicPr>
          <p:cNvPr id="15" name="Picture 14" descr="Shape">
            <a:extLst>
              <a:ext uri="{FF2B5EF4-FFF2-40B4-BE49-F238E27FC236}">
                <a16:creationId xmlns:a16="http://schemas.microsoft.com/office/drawing/2014/main" id="{0B502614-E5A9-91EB-5ED8-675148664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4524978" y="2635052"/>
            <a:ext cx="402864" cy="456500"/>
          </a:xfrm>
          <a:prstGeom prst="rect">
            <a:avLst/>
          </a:prstGeom>
        </p:spPr>
      </p:pic>
      <p:pic>
        <p:nvPicPr>
          <p:cNvPr id="16" name="Picture 15" descr="Shape">
            <a:extLst>
              <a:ext uri="{FF2B5EF4-FFF2-40B4-BE49-F238E27FC236}">
                <a16:creationId xmlns:a16="http://schemas.microsoft.com/office/drawing/2014/main" id="{CE868EA8-8415-ED88-D007-FBBBD5790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6015708" y="2165128"/>
            <a:ext cx="402864" cy="456500"/>
          </a:xfrm>
          <a:prstGeom prst="rect">
            <a:avLst/>
          </a:prstGeom>
        </p:spPr>
      </p:pic>
      <p:pic>
        <p:nvPicPr>
          <p:cNvPr id="17" name="Picture 16" descr="Shape">
            <a:extLst>
              <a:ext uri="{FF2B5EF4-FFF2-40B4-BE49-F238E27FC236}">
                <a16:creationId xmlns:a16="http://schemas.microsoft.com/office/drawing/2014/main" id="{EEB05A6D-59EA-2B1B-AAC6-F7369F4E8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6567836" y="2165128"/>
            <a:ext cx="402864" cy="456500"/>
          </a:xfrm>
          <a:prstGeom prst="rect">
            <a:avLst/>
          </a:prstGeom>
        </p:spPr>
      </p:pic>
      <p:pic>
        <p:nvPicPr>
          <p:cNvPr id="18" name="Picture 17" descr="Shape">
            <a:extLst>
              <a:ext uri="{FF2B5EF4-FFF2-40B4-BE49-F238E27FC236}">
                <a16:creationId xmlns:a16="http://schemas.microsoft.com/office/drawing/2014/main" id="{11791FD5-24AB-BF22-8F5F-6ACEDECFE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7119965" y="2165129"/>
            <a:ext cx="402864" cy="456500"/>
          </a:xfrm>
          <a:prstGeom prst="rect">
            <a:avLst/>
          </a:prstGeom>
        </p:spPr>
      </p:pic>
      <p:pic>
        <p:nvPicPr>
          <p:cNvPr id="19" name="Picture 18" descr="Shape">
            <a:extLst>
              <a:ext uri="{FF2B5EF4-FFF2-40B4-BE49-F238E27FC236}">
                <a16:creationId xmlns:a16="http://schemas.microsoft.com/office/drawing/2014/main" id="{D5FA464C-A8EA-0CD7-6CC4-3558930C35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6303457" y="2635051"/>
            <a:ext cx="402864" cy="456500"/>
          </a:xfrm>
          <a:prstGeom prst="rect">
            <a:avLst/>
          </a:prstGeom>
        </p:spPr>
      </p:pic>
      <p:pic>
        <p:nvPicPr>
          <p:cNvPr id="20" name="Picture 19" descr="Shape">
            <a:extLst>
              <a:ext uri="{FF2B5EF4-FFF2-40B4-BE49-F238E27FC236}">
                <a16:creationId xmlns:a16="http://schemas.microsoft.com/office/drawing/2014/main" id="{64A18F1B-DF55-1B6B-7B1C-C5A7F6752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6855586" y="2635052"/>
            <a:ext cx="402864" cy="456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1D9D8ED-AEAF-2908-857B-08A1BC9AC741}"/>
              </a:ext>
            </a:extLst>
          </p:cNvPr>
          <p:cNvSpPr txBox="1"/>
          <p:nvPr/>
        </p:nvSpPr>
        <p:spPr>
          <a:xfrm>
            <a:off x="707281" y="3887080"/>
            <a:ext cx="7497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The groups are equal.</a:t>
            </a:r>
          </a:p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There are 5 cubes in each group.</a:t>
            </a:r>
          </a:p>
        </p:txBody>
      </p:sp>
    </p:spTree>
    <p:extLst>
      <p:ext uri="{BB962C8B-B14F-4D97-AF65-F5344CB8AC3E}">
        <p14:creationId xmlns:p14="http://schemas.microsoft.com/office/powerpoint/2010/main" val="263891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89FE3B-C9DE-4FEA-4C50-3D2251B12A6A}"/>
              </a:ext>
            </a:extLst>
          </p:cNvPr>
          <p:cNvSpPr txBox="1"/>
          <p:nvPr/>
        </p:nvSpPr>
        <p:spPr>
          <a:xfrm>
            <a:off x="695550" y="491750"/>
            <a:ext cx="7497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Are the groups equal or unequal?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do you know?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817EBD-3E90-F316-CA5E-4146C3A1EB85}"/>
              </a:ext>
            </a:extLst>
          </p:cNvPr>
          <p:cNvSpPr/>
          <p:nvPr/>
        </p:nvSpPr>
        <p:spPr>
          <a:xfrm>
            <a:off x="1189692" y="1922149"/>
            <a:ext cx="1415285" cy="1320781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Shape">
            <a:extLst>
              <a:ext uri="{FF2B5EF4-FFF2-40B4-BE49-F238E27FC236}">
                <a16:creationId xmlns:a16="http://schemas.microsoft.com/office/drawing/2014/main" id="{9FBDC236-0235-1ADB-C76F-2FC188FD5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1407771" y="2165128"/>
            <a:ext cx="402864" cy="456500"/>
          </a:xfrm>
          <a:prstGeom prst="rect">
            <a:avLst/>
          </a:prstGeom>
        </p:spPr>
      </p:pic>
      <p:pic>
        <p:nvPicPr>
          <p:cNvPr id="5" name="Picture 4" descr="Shape">
            <a:extLst>
              <a:ext uri="{FF2B5EF4-FFF2-40B4-BE49-F238E27FC236}">
                <a16:creationId xmlns:a16="http://schemas.microsoft.com/office/drawing/2014/main" id="{D7ADB12C-A0FC-3959-876F-76A364A96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1959899" y="2165128"/>
            <a:ext cx="402864" cy="456500"/>
          </a:xfrm>
          <a:prstGeom prst="rect">
            <a:avLst/>
          </a:prstGeom>
        </p:spPr>
      </p:pic>
      <p:pic>
        <p:nvPicPr>
          <p:cNvPr id="6" name="Picture 5" descr="Shape">
            <a:extLst>
              <a:ext uri="{FF2B5EF4-FFF2-40B4-BE49-F238E27FC236}">
                <a16:creationId xmlns:a16="http://schemas.microsoft.com/office/drawing/2014/main" id="{7FFC5A20-D2AE-8DB0-4942-228746475B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1681673" y="2569605"/>
            <a:ext cx="402864" cy="45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CA63D1-4BCF-3EDB-56A3-58B95B2CBAD9}"/>
              </a:ext>
            </a:extLst>
          </p:cNvPr>
          <p:cNvSpPr txBox="1"/>
          <p:nvPr/>
        </p:nvSpPr>
        <p:spPr>
          <a:xfrm>
            <a:off x="707281" y="3887080"/>
            <a:ext cx="7497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The groups are unequal.</a:t>
            </a:r>
          </a:p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There are a different number of </a:t>
            </a:r>
          </a:p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cubes in each group.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8E1104-9DD8-ACE1-ACD1-3F8B992AA6D5}"/>
              </a:ext>
            </a:extLst>
          </p:cNvPr>
          <p:cNvSpPr/>
          <p:nvPr/>
        </p:nvSpPr>
        <p:spPr>
          <a:xfrm>
            <a:off x="2878879" y="1922149"/>
            <a:ext cx="1415285" cy="1320781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Shape">
            <a:extLst>
              <a:ext uri="{FF2B5EF4-FFF2-40B4-BE49-F238E27FC236}">
                <a16:creationId xmlns:a16="http://schemas.microsoft.com/office/drawing/2014/main" id="{0F299EB1-E46C-2A10-5BAC-D3DCABFC74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3096958" y="2165128"/>
            <a:ext cx="402864" cy="456500"/>
          </a:xfrm>
          <a:prstGeom prst="rect">
            <a:avLst/>
          </a:prstGeom>
        </p:spPr>
      </p:pic>
      <p:pic>
        <p:nvPicPr>
          <p:cNvPr id="10" name="Picture 9" descr="Shape">
            <a:extLst>
              <a:ext uri="{FF2B5EF4-FFF2-40B4-BE49-F238E27FC236}">
                <a16:creationId xmlns:a16="http://schemas.microsoft.com/office/drawing/2014/main" id="{B73F4A66-7B78-711F-9CFA-A053087B2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3649086" y="2165128"/>
            <a:ext cx="402864" cy="456500"/>
          </a:xfrm>
          <a:prstGeom prst="rect">
            <a:avLst/>
          </a:prstGeom>
        </p:spPr>
      </p:pic>
      <p:pic>
        <p:nvPicPr>
          <p:cNvPr id="11" name="Picture 10" descr="Shape">
            <a:extLst>
              <a:ext uri="{FF2B5EF4-FFF2-40B4-BE49-F238E27FC236}">
                <a16:creationId xmlns:a16="http://schemas.microsoft.com/office/drawing/2014/main" id="{609CB373-5F88-31C0-1C6A-B128AED35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3370860" y="2569605"/>
            <a:ext cx="402864" cy="4565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9B5ECEE-FA55-5839-44A7-2A5A995F9A30}"/>
              </a:ext>
            </a:extLst>
          </p:cNvPr>
          <p:cNvSpPr/>
          <p:nvPr/>
        </p:nvSpPr>
        <p:spPr>
          <a:xfrm>
            <a:off x="4568066" y="1922149"/>
            <a:ext cx="1415285" cy="1320781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Shape">
            <a:extLst>
              <a:ext uri="{FF2B5EF4-FFF2-40B4-BE49-F238E27FC236}">
                <a16:creationId xmlns:a16="http://schemas.microsoft.com/office/drawing/2014/main" id="{D805B1B0-B34D-8C7F-7885-1D62BA822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4786145" y="2165128"/>
            <a:ext cx="402864" cy="456500"/>
          </a:xfrm>
          <a:prstGeom prst="rect">
            <a:avLst/>
          </a:prstGeom>
        </p:spPr>
      </p:pic>
      <p:pic>
        <p:nvPicPr>
          <p:cNvPr id="14" name="Picture 13" descr="Shape">
            <a:extLst>
              <a:ext uri="{FF2B5EF4-FFF2-40B4-BE49-F238E27FC236}">
                <a16:creationId xmlns:a16="http://schemas.microsoft.com/office/drawing/2014/main" id="{52D826F9-DF17-65EA-302E-3751D2D8A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5338273" y="2165128"/>
            <a:ext cx="402864" cy="4565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8A74FF-D280-1677-67C5-8572A39DAFAC}"/>
              </a:ext>
            </a:extLst>
          </p:cNvPr>
          <p:cNvSpPr/>
          <p:nvPr/>
        </p:nvSpPr>
        <p:spPr>
          <a:xfrm>
            <a:off x="6257253" y="1922149"/>
            <a:ext cx="1415285" cy="1320781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Shape">
            <a:extLst>
              <a:ext uri="{FF2B5EF4-FFF2-40B4-BE49-F238E27FC236}">
                <a16:creationId xmlns:a16="http://schemas.microsoft.com/office/drawing/2014/main" id="{305C7D78-516E-7601-FD88-630F139D73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6475332" y="2165128"/>
            <a:ext cx="402864" cy="456500"/>
          </a:xfrm>
          <a:prstGeom prst="rect">
            <a:avLst/>
          </a:prstGeom>
        </p:spPr>
      </p:pic>
      <p:pic>
        <p:nvPicPr>
          <p:cNvPr id="17" name="Picture 16" descr="Shape">
            <a:extLst>
              <a:ext uri="{FF2B5EF4-FFF2-40B4-BE49-F238E27FC236}">
                <a16:creationId xmlns:a16="http://schemas.microsoft.com/office/drawing/2014/main" id="{D7A1B413-3558-D8CA-B91B-D6844BAEF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7027460" y="2165128"/>
            <a:ext cx="402864" cy="456500"/>
          </a:xfrm>
          <a:prstGeom prst="rect">
            <a:avLst/>
          </a:prstGeom>
        </p:spPr>
      </p:pic>
      <p:pic>
        <p:nvPicPr>
          <p:cNvPr id="18" name="Picture 17" descr="Shape">
            <a:extLst>
              <a:ext uri="{FF2B5EF4-FFF2-40B4-BE49-F238E27FC236}">
                <a16:creationId xmlns:a16="http://schemas.microsoft.com/office/drawing/2014/main" id="{F75BD08C-E97C-22D0-AC92-C680EE72F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6749234" y="2569605"/>
            <a:ext cx="402864" cy="456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38A130-CE06-9069-436C-73AC44F7F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764" y="5336245"/>
            <a:ext cx="747045" cy="7470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AADD8E6-0B06-E0E4-F31E-1C228C5A6AB9}"/>
              </a:ext>
            </a:extLst>
          </p:cNvPr>
          <p:cNvSpPr txBox="1"/>
          <p:nvPr/>
        </p:nvSpPr>
        <p:spPr>
          <a:xfrm>
            <a:off x="5375283" y="547893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405229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81F38C-6512-CFAF-60F3-162C86CF12F7}"/>
              </a:ext>
            </a:extLst>
          </p:cNvPr>
          <p:cNvSpPr txBox="1"/>
          <p:nvPr/>
        </p:nvSpPr>
        <p:spPr>
          <a:xfrm>
            <a:off x="695550" y="491750"/>
            <a:ext cx="7497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Are the groups equal or unequal?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do you know?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9F3D19-2B02-9F1D-2FA8-DE5CABCD9EB1}"/>
              </a:ext>
            </a:extLst>
          </p:cNvPr>
          <p:cNvSpPr/>
          <p:nvPr/>
        </p:nvSpPr>
        <p:spPr>
          <a:xfrm>
            <a:off x="2038778" y="1764307"/>
            <a:ext cx="1415285" cy="954108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Shape">
            <a:extLst>
              <a:ext uri="{FF2B5EF4-FFF2-40B4-BE49-F238E27FC236}">
                <a16:creationId xmlns:a16="http://schemas.microsoft.com/office/drawing/2014/main" id="{4A2F17E9-8B29-566A-5F3F-170ACD2DD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2256857" y="2007285"/>
            <a:ext cx="402864" cy="456500"/>
          </a:xfrm>
          <a:prstGeom prst="rect">
            <a:avLst/>
          </a:prstGeom>
        </p:spPr>
      </p:pic>
      <p:pic>
        <p:nvPicPr>
          <p:cNvPr id="5" name="Picture 4" descr="Shape">
            <a:extLst>
              <a:ext uri="{FF2B5EF4-FFF2-40B4-BE49-F238E27FC236}">
                <a16:creationId xmlns:a16="http://schemas.microsoft.com/office/drawing/2014/main" id="{3980973E-2574-DDC7-8372-B507574FA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2808985" y="2007285"/>
            <a:ext cx="402864" cy="45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CC5F68-B202-A189-60F7-6FA56132BEB6}"/>
              </a:ext>
            </a:extLst>
          </p:cNvPr>
          <p:cNvSpPr txBox="1"/>
          <p:nvPr/>
        </p:nvSpPr>
        <p:spPr>
          <a:xfrm>
            <a:off x="874073" y="4126753"/>
            <a:ext cx="7497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The groups are equal.</a:t>
            </a:r>
          </a:p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There are 2 cubes in each group.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484784-A846-4A46-3E2A-56344EC75F20}"/>
              </a:ext>
            </a:extLst>
          </p:cNvPr>
          <p:cNvSpPr/>
          <p:nvPr/>
        </p:nvSpPr>
        <p:spPr>
          <a:xfrm>
            <a:off x="3727965" y="1764307"/>
            <a:ext cx="1415285" cy="954108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Shape">
            <a:extLst>
              <a:ext uri="{FF2B5EF4-FFF2-40B4-BE49-F238E27FC236}">
                <a16:creationId xmlns:a16="http://schemas.microsoft.com/office/drawing/2014/main" id="{FFFB70BD-BEE7-6D87-F611-9AF2041FE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3932495" y="1838556"/>
            <a:ext cx="402864" cy="456500"/>
          </a:xfrm>
          <a:prstGeom prst="rect">
            <a:avLst/>
          </a:prstGeom>
        </p:spPr>
      </p:pic>
      <p:pic>
        <p:nvPicPr>
          <p:cNvPr id="9" name="Picture 8" descr="Shape">
            <a:extLst>
              <a:ext uri="{FF2B5EF4-FFF2-40B4-BE49-F238E27FC236}">
                <a16:creationId xmlns:a16="http://schemas.microsoft.com/office/drawing/2014/main" id="{04FF848A-4F6E-6781-8B67-9EEBE8DB41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4617122" y="2208035"/>
            <a:ext cx="402864" cy="4565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B40F56-3DEC-EC1F-817A-D119F77DC37D}"/>
              </a:ext>
            </a:extLst>
          </p:cNvPr>
          <p:cNvSpPr/>
          <p:nvPr/>
        </p:nvSpPr>
        <p:spPr>
          <a:xfrm>
            <a:off x="5417152" y="1764307"/>
            <a:ext cx="1415285" cy="954108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Shape">
            <a:extLst>
              <a:ext uri="{FF2B5EF4-FFF2-40B4-BE49-F238E27FC236}">
                <a16:creationId xmlns:a16="http://schemas.microsoft.com/office/drawing/2014/main" id="{C6639EE5-5240-E61A-5B48-0813158BD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5500108" y="2013111"/>
            <a:ext cx="402864" cy="456500"/>
          </a:xfrm>
          <a:prstGeom prst="rect">
            <a:avLst/>
          </a:prstGeom>
        </p:spPr>
      </p:pic>
      <p:pic>
        <p:nvPicPr>
          <p:cNvPr id="12" name="Picture 11" descr="Shape">
            <a:extLst>
              <a:ext uri="{FF2B5EF4-FFF2-40B4-BE49-F238E27FC236}">
                <a16:creationId xmlns:a16="http://schemas.microsoft.com/office/drawing/2014/main" id="{AA60FC0A-3298-EB06-2FC3-CD3D9651C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5902972" y="2007285"/>
            <a:ext cx="402864" cy="456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8D2009-E668-DC98-8C63-808C494B8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764" y="5336245"/>
            <a:ext cx="747045" cy="7470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92D10E-0B52-182B-2226-7C400434BAFA}"/>
              </a:ext>
            </a:extLst>
          </p:cNvPr>
          <p:cNvSpPr txBox="1"/>
          <p:nvPr/>
        </p:nvSpPr>
        <p:spPr>
          <a:xfrm>
            <a:off x="5375283" y="547893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A06B4FB-991A-D6EF-81DD-6C3E9D312BA2}"/>
              </a:ext>
            </a:extLst>
          </p:cNvPr>
          <p:cNvSpPr/>
          <p:nvPr/>
        </p:nvSpPr>
        <p:spPr>
          <a:xfrm>
            <a:off x="2933623" y="2920261"/>
            <a:ext cx="1415285" cy="954108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Shape">
            <a:extLst>
              <a:ext uri="{FF2B5EF4-FFF2-40B4-BE49-F238E27FC236}">
                <a16:creationId xmlns:a16="http://schemas.microsoft.com/office/drawing/2014/main" id="{4179537A-FD1B-247D-474D-27E211737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3353134" y="3308150"/>
            <a:ext cx="402864" cy="456500"/>
          </a:xfrm>
          <a:prstGeom prst="rect">
            <a:avLst/>
          </a:prstGeom>
        </p:spPr>
      </p:pic>
      <p:pic>
        <p:nvPicPr>
          <p:cNvPr id="17" name="Picture 16" descr="Shape">
            <a:extLst>
              <a:ext uri="{FF2B5EF4-FFF2-40B4-BE49-F238E27FC236}">
                <a16:creationId xmlns:a16="http://schemas.microsoft.com/office/drawing/2014/main" id="{CB97EFAC-CD72-BE60-C6D8-BB4FDD13C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3865719" y="2972500"/>
            <a:ext cx="402864" cy="4565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818867E-E5B5-AF3D-AA01-BCB1EBF95DF4}"/>
              </a:ext>
            </a:extLst>
          </p:cNvPr>
          <p:cNvSpPr/>
          <p:nvPr/>
        </p:nvSpPr>
        <p:spPr>
          <a:xfrm>
            <a:off x="4622810" y="2920261"/>
            <a:ext cx="1415285" cy="954108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Shape">
            <a:extLst>
              <a:ext uri="{FF2B5EF4-FFF2-40B4-BE49-F238E27FC236}">
                <a16:creationId xmlns:a16="http://schemas.microsoft.com/office/drawing/2014/main" id="{552A8C6E-70EC-2A0F-6F6D-A009673CC7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5109639" y="3247533"/>
            <a:ext cx="402864" cy="456500"/>
          </a:xfrm>
          <a:prstGeom prst="rect">
            <a:avLst/>
          </a:prstGeom>
        </p:spPr>
      </p:pic>
      <p:pic>
        <p:nvPicPr>
          <p:cNvPr id="20" name="Picture 19" descr="Shape">
            <a:extLst>
              <a:ext uri="{FF2B5EF4-FFF2-40B4-BE49-F238E27FC236}">
                <a16:creationId xmlns:a16="http://schemas.microsoft.com/office/drawing/2014/main" id="{1753074D-F178-1D61-5CD9-74F593584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27" b="9564"/>
          <a:stretch/>
        </p:blipFill>
        <p:spPr>
          <a:xfrm>
            <a:off x="5109639" y="3052313"/>
            <a:ext cx="402864" cy="456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86A1790-7031-D9DA-E37C-D646224DF5D7}"/>
              </a:ext>
            </a:extLst>
          </p:cNvPr>
          <p:cNvSpPr txBox="1"/>
          <p:nvPr/>
        </p:nvSpPr>
        <p:spPr>
          <a:xfrm>
            <a:off x="962250" y="5085547"/>
            <a:ext cx="7497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Does it matter if the groups look different?</a:t>
            </a:r>
          </a:p>
        </p:txBody>
      </p:sp>
    </p:spTree>
    <p:extLst>
      <p:ext uri="{BB962C8B-B14F-4D97-AF65-F5344CB8AC3E}">
        <p14:creationId xmlns:p14="http://schemas.microsoft.com/office/powerpoint/2010/main" val="210889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4" grpId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AA9CF3-3B4F-1C93-B488-D9553791459B}"/>
              </a:ext>
            </a:extLst>
          </p:cNvPr>
          <p:cNvSpPr txBox="1"/>
          <p:nvPr/>
        </p:nvSpPr>
        <p:spPr>
          <a:xfrm>
            <a:off x="695550" y="4917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Complete the sentences.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FA0FA5-29C8-7EEF-6BA3-16E960E0C3CF}"/>
              </a:ext>
            </a:extLst>
          </p:cNvPr>
          <p:cNvSpPr/>
          <p:nvPr/>
        </p:nvSpPr>
        <p:spPr>
          <a:xfrm>
            <a:off x="1189691" y="1922149"/>
            <a:ext cx="1892595" cy="1435396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D9D522-21A5-F937-4E11-DA781664E85F}"/>
              </a:ext>
            </a:extLst>
          </p:cNvPr>
          <p:cNvSpPr/>
          <p:nvPr/>
        </p:nvSpPr>
        <p:spPr>
          <a:xfrm>
            <a:off x="3509721" y="1922149"/>
            <a:ext cx="1892595" cy="1435396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53C628-34CD-6D12-754B-4DE8FA13A4AA}"/>
              </a:ext>
            </a:extLst>
          </p:cNvPr>
          <p:cNvSpPr/>
          <p:nvPr/>
        </p:nvSpPr>
        <p:spPr>
          <a:xfrm>
            <a:off x="5829750" y="1922149"/>
            <a:ext cx="1892595" cy="1435396"/>
          </a:xfrm>
          <a:prstGeom prst="round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DA2E2-8F59-F739-28D4-689FAF3F4561}"/>
              </a:ext>
            </a:extLst>
          </p:cNvPr>
          <p:cNvSpPr txBox="1"/>
          <p:nvPr/>
        </p:nvSpPr>
        <p:spPr>
          <a:xfrm>
            <a:off x="707281" y="3887080"/>
            <a:ext cx="7497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groups of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</a:p>
          <a:p>
            <a:pPr algn="ctr"/>
            <a:endParaRPr lang="en-GB" sz="28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u="sng" dirty="0">
                <a:latin typeface="Comic Sans MS" panose="030F0702030302020204" pitchFamily="66" charset="0"/>
              </a:rPr>
              <a:t>		</a:t>
            </a:r>
            <a:r>
              <a:rPr lang="en-GB" sz="2800" dirty="0">
                <a:latin typeface="Comic Sans MS" panose="030F0702030302020204" pitchFamily="66" charset="0"/>
              </a:rPr>
              <a:t> counters altogether.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890A33-6F05-B1ED-69D5-484640A6C5AE}"/>
              </a:ext>
            </a:extLst>
          </p:cNvPr>
          <p:cNvSpPr/>
          <p:nvPr/>
        </p:nvSpPr>
        <p:spPr>
          <a:xfrm>
            <a:off x="1567925" y="2081770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0F540D-9178-F91D-72FD-C69994091AC6}"/>
              </a:ext>
            </a:extLst>
          </p:cNvPr>
          <p:cNvSpPr/>
          <p:nvPr/>
        </p:nvSpPr>
        <p:spPr>
          <a:xfrm>
            <a:off x="2259933" y="2081770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B2BD71-6164-A7DE-E33A-316648A110B2}"/>
              </a:ext>
            </a:extLst>
          </p:cNvPr>
          <p:cNvSpPr/>
          <p:nvPr/>
        </p:nvSpPr>
        <p:spPr>
          <a:xfrm>
            <a:off x="1567925" y="2694214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0D7F20-86DF-A7E9-9ADD-D4993784658D}"/>
              </a:ext>
            </a:extLst>
          </p:cNvPr>
          <p:cNvSpPr/>
          <p:nvPr/>
        </p:nvSpPr>
        <p:spPr>
          <a:xfrm>
            <a:off x="2259933" y="2694214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E82936-20D0-49F2-DB6A-30FA511F1A43}"/>
              </a:ext>
            </a:extLst>
          </p:cNvPr>
          <p:cNvSpPr/>
          <p:nvPr/>
        </p:nvSpPr>
        <p:spPr>
          <a:xfrm>
            <a:off x="3887955" y="2081770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99E6F9A-50D9-98F5-3D0B-2F73EB315400}"/>
              </a:ext>
            </a:extLst>
          </p:cNvPr>
          <p:cNvSpPr/>
          <p:nvPr/>
        </p:nvSpPr>
        <p:spPr>
          <a:xfrm>
            <a:off x="4579963" y="2081770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714067-2FC9-7541-42C6-4B79E54BDC88}"/>
              </a:ext>
            </a:extLst>
          </p:cNvPr>
          <p:cNvSpPr/>
          <p:nvPr/>
        </p:nvSpPr>
        <p:spPr>
          <a:xfrm>
            <a:off x="3887955" y="2694214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DA5F48-538E-7BE7-4F70-220DC1063F18}"/>
              </a:ext>
            </a:extLst>
          </p:cNvPr>
          <p:cNvSpPr/>
          <p:nvPr/>
        </p:nvSpPr>
        <p:spPr>
          <a:xfrm>
            <a:off x="4579963" y="2694214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F9E637-25C2-AAE9-DD80-7F228A0FFA44}"/>
              </a:ext>
            </a:extLst>
          </p:cNvPr>
          <p:cNvSpPr/>
          <p:nvPr/>
        </p:nvSpPr>
        <p:spPr>
          <a:xfrm>
            <a:off x="6192059" y="2081770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4F7D4A-E3D7-4FFD-EA0D-DAD45C461841}"/>
              </a:ext>
            </a:extLst>
          </p:cNvPr>
          <p:cNvSpPr/>
          <p:nvPr/>
        </p:nvSpPr>
        <p:spPr>
          <a:xfrm>
            <a:off x="6884067" y="2081770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9EC0FBC-6080-72AB-7CF0-9B1AEB3A518D}"/>
              </a:ext>
            </a:extLst>
          </p:cNvPr>
          <p:cNvSpPr/>
          <p:nvPr/>
        </p:nvSpPr>
        <p:spPr>
          <a:xfrm>
            <a:off x="6192059" y="2694214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EC9D66D-7533-E0D8-C125-DDFF41301A4A}"/>
              </a:ext>
            </a:extLst>
          </p:cNvPr>
          <p:cNvSpPr/>
          <p:nvPr/>
        </p:nvSpPr>
        <p:spPr>
          <a:xfrm>
            <a:off x="6884067" y="2694214"/>
            <a:ext cx="460044" cy="4600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A887E8-9580-67DF-5691-36EA2890A136}"/>
              </a:ext>
            </a:extLst>
          </p:cNvPr>
          <p:cNvSpPr txBox="1"/>
          <p:nvPr/>
        </p:nvSpPr>
        <p:spPr>
          <a:xfrm>
            <a:off x="3952690" y="3887080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AEC901-D694-0A81-EE7C-C078D79B5D6D}"/>
              </a:ext>
            </a:extLst>
          </p:cNvPr>
          <p:cNvSpPr txBox="1"/>
          <p:nvPr/>
        </p:nvSpPr>
        <p:spPr>
          <a:xfrm>
            <a:off x="6209699" y="3887960"/>
            <a:ext cx="53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72F55A-4C06-13EE-729C-3DAE713648B1}"/>
              </a:ext>
            </a:extLst>
          </p:cNvPr>
          <p:cNvSpPr txBox="1"/>
          <p:nvPr/>
        </p:nvSpPr>
        <p:spPr>
          <a:xfrm>
            <a:off x="3223859" y="4748855"/>
            <a:ext cx="728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99008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4" ma:contentTypeDescription="Create a new document." ma:contentTypeScope="" ma:versionID="87599c8cb5d59c33ab4a4dd5249d6757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0ca18f658411631b4b9d4ee3e0f0982f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Props1.xml><?xml version="1.0" encoding="utf-8"?>
<ds:datastoreItem xmlns:ds="http://schemas.openxmlformats.org/officeDocument/2006/customXml" ds:itemID="{D574F0C1-D1A5-443F-AA52-F61A265455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3DB16B-E5CF-4700-AD18-19CAD5F749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ABCEFF-6EA7-46A2-9261-65718C2961EA}">
  <ds:schemaRefs>
    <ds:schemaRef ds:uri="e9e213f7-a068-4185-ae5b-85aa76b56dbd"/>
    <ds:schemaRef ds:uri="http://schemas.microsoft.com/office/2006/documentManagement/types"/>
    <ds:schemaRef ds:uri="1773a752-338d-48d4-aab1-fb5d939e1fab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702</TotalTime>
  <Words>321</Words>
  <Application>Microsoft Office PowerPoint</Application>
  <PresentationFormat>On-screen Show (4:3)</PresentationFormat>
  <Paragraphs>137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Comic Sans MS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Emily</cp:lastModifiedBy>
  <cp:revision>8</cp:revision>
  <dcterms:created xsi:type="dcterms:W3CDTF">2023-08-02T14:09:38Z</dcterms:created>
  <dcterms:modified xsi:type="dcterms:W3CDTF">2024-01-21T12:52:47Z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